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520" r:id="rId3"/>
    <p:sldId id="297" r:id="rId4"/>
    <p:sldId id="298" r:id="rId5"/>
    <p:sldId id="521" r:id="rId6"/>
    <p:sldId id="514" r:id="rId7"/>
    <p:sldId id="299" r:id="rId8"/>
    <p:sldId id="305" r:id="rId9"/>
    <p:sldId id="306" r:id="rId10"/>
    <p:sldId id="307" r:id="rId11"/>
    <p:sldId id="309" r:id="rId12"/>
    <p:sldId id="524" r:id="rId13"/>
    <p:sldId id="515" r:id="rId14"/>
    <p:sldId id="516" r:id="rId15"/>
    <p:sldId id="517" r:id="rId16"/>
    <p:sldId id="518" r:id="rId17"/>
    <p:sldId id="519" r:id="rId18"/>
    <p:sldId id="523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D7ED"/>
    <a:srgbClr val="FFFFFF"/>
    <a:srgbClr val="66CCFF"/>
    <a:srgbClr val="100D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94" autoAdjust="0"/>
    <p:restoredTop sz="87044" autoAdjust="0"/>
  </p:normalViewPr>
  <p:slideViewPr>
    <p:cSldViewPr snapToGrid="0">
      <p:cViewPr>
        <p:scale>
          <a:sx n="107" d="100"/>
          <a:sy n="107" d="100"/>
        </p:scale>
        <p:origin x="-468" y="1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4B0DB9D-D611-42E3-B2BA-F0A69970B766}" type="doc">
      <dgm:prSet loTypeId="urn:microsoft.com/office/officeart/2005/8/layout/bProcess3" loCatId="process" qsTypeId="urn:microsoft.com/office/officeart/2005/8/quickstyle/3d2" qsCatId="3D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1823C539-519E-42C5-8123-C62AF22F80CB}">
      <dgm:prSet phldrT="[Текст]"/>
      <dgm:spPr/>
      <dgm:t>
        <a:bodyPr/>
        <a:lstStyle/>
        <a:p>
          <a:r>
            <a:rPr lang="ru-RU" dirty="0"/>
            <a:t>АТОМКЛАСС</a:t>
          </a:r>
        </a:p>
      </dgm:t>
    </dgm:pt>
    <dgm:pt modelId="{3749A557-8C36-4F79-8F81-208339E50D50}" type="parTrans" cxnId="{845731AE-06A3-4786-9F1C-ACD526ABC323}">
      <dgm:prSet/>
      <dgm:spPr/>
      <dgm:t>
        <a:bodyPr/>
        <a:lstStyle/>
        <a:p>
          <a:endParaRPr lang="ru-RU"/>
        </a:p>
      </dgm:t>
    </dgm:pt>
    <dgm:pt modelId="{01F675E9-C682-4377-9E9D-6E01083E4742}" type="sibTrans" cxnId="{845731AE-06A3-4786-9F1C-ACD526ABC323}">
      <dgm:prSet/>
      <dgm:spPr/>
      <dgm:t>
        <a:bodyPr/>
        <a:lstStyle/>
        <a:p>
          <a:endParaRPr lang="ru-RU"/>
        </a:p>
      </dgm:t>
    </dgm:pt>
    <dgm:pt modelId="{2F46066D-44A0-42EE-9B79-3023585AFB1F}">
      <dgm:prSet phldrT="[Текст]"/>
      <dgm:spPr/>
      <dgm:t>
        <a:bodyPr/>
        <a:lstStyle/>
        <a:p>
          <a:r>
            <a:rPr lang="ru-RU" dirty="0"/>
            <a:t>Кабинет ХИМИИ </a:t>
          </a:r>
        </a:p>
      </dgm:t>
    </dgm:pt>
    <dgm:pt modelId="{41D1C4D9-AD5A-49BE-8D8B-96F6129EE542}" type="parTrans" cxnId="{8AB4F57B-18B4-439A-9950-D970918A827E}">
      <dgm:prSet/>
      <dgm:spPr/>
      <dgm:t>
        <a:bodyPr/>
        <a:lstStyle/>
        <a:p>
          <a:endParaRPr lang="ru-RU"/>
        </a:p>
      </dgm:t>
    </dgm:pt>
    <dgm:pt modelId="{0CA5C261-6D61-4AD8-A9F4-BDC6293AE6C1}" type="sibTrans" cxnId="{8AB4F57B-18B4-439A-9950-D970918A827E}">
      <dgm:prSet/>
      <dgm:spPr/>
      <dgm:t>
        <a:bodyPr/>
        <a:lstStyle/>
        <a:p>
          <a:endParaRPr lang="ru-RU"/>
        </a:p>
      </dgm:t>
    </dgm:pt>
    <dgm:pt modelId="{CE986A14-82CE-4E59-BD94-338549B8409B}">
      <dgm:prSet phldrT="[Текст]"/>
      <dgm:spPr/>
      <dgm:t>
        <a:bodyPr/>
        <a:lstStyle/>
        <a:p>
          <a:r>
            <a:rPr lang="ru-RU" dirty="0"/>
            <a:t>Кабинет БИОЛОГИИ </a:t>
          </a:r>
          <a:r>
            <a:rPr lang="en-US" dirty="0"/>
            <a:t>        </a:t>
          </a:r>
          <a:endParaRPr lang="ru-RU" dirty="0"/>
        </a:p>
      </dgm:t>
    </dgm:pt>
    <dgm:pt modelId="{6E298E38-1DED-4EA4-8E04-7D2B6FA2953B}" type="parTrans" cxnId="{1706B363-8AD8-4946-B358-22953F075BFC}">
      <dgm:prSet/>
      <dgm:spPr/>
      <dgm:t>
        <a:bodyPr/>
        <a:lstStyle/>
        <a:p>
          <a:endParaRPr lang="ru-RU"/>
        </a:p>
      </dgm:t>
    </dgm:pt>
    <dgm:pt modelId="{9E45E821-2252-4274-A599-531622346B4E}" type="sibTrans" cxnId="{1706B363-8AD8-4946-B358-22953F075BFC}">
      <dgm:prSet/>
      <dgm:spPr/>
      <dgm:t>
        <a:bodyPr/>
        <a:lstStyle/>
        <a:p>
          <a:endParaRPr lang="ru-RU"/>
        </a:p>
      </dgm:t>
    </dgm:pt>
    <dgm:pt modelId="{8EF99614-487E-44BE-B537-A4AC3DAD1CAE}">
      <dgm:prSet phldrT="[Текст]"/>
      <dgm:spPr/>
      <dgm:t>
        <a:bodyPr/>
        <a:lstStyle/>
        <a:p>
          <a:r>
            <a:rPr lang="ru-RU" dirty="0"/>
            <a:t>РОБОТОТЕХНИКА </a:t>
          </a:r>
        </a:p>
      </dgm:t>
    </dgm:pt>
    <dgm:pt modelId="{F83EDCE6-488B-48D3-879F-22E3E85D31C5}" type="parTrans" cxnId="{E7130963-DBDC-4A9A-B26B-330EE8613204}">
      <dgm:prSet/>
      <dgm:spPr/>
      <dgm:t>
        <a:bodyPr/>
        <a:lstStyle/>
        <a:p>
          <a:endParaRPr lang="ru-RU"/>
        </a:p>
      </dgm:t>
    </dgm:pt>
    <dgm:pt modelId="{256DC135-17C6-4F62-8678-64CF1A6A90F5}" type="sibTrans" cxnId="{E7130963-DBDC-4A9A-B26B-330EE8613204}">
      <dgm:prSet/>
      <dgm:spPr/>
      <dgm:t>
        <a:bodyPr/>
        <a:lstStyle/>
        <a:p>
          <a:endParaRPr lang="ru-RU"/>
        </a:p>
      </dgm:t>
    </dgm:pt>
    <dgm:pt modelId="{808E9601-F99A-47C1-A344-BEC9D939E271}" type="pres">
      <dgm:prSet presAssocID="{A4B0DB9D-D611-42E3-B2BA-F0A69970B76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A64CF89-775C-4727-B5C3-985BE2F76ADE}" type="pres">
      <dgm:prSet presAssocID="{1823C539-519E-42C5-8123-C62AF22F80CB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54A269-4B6F-41DC-ACF6-F43CC2893DC5}" type="pres">
      <dgm:prSet presAssocID="{01F675E9-C682-4377-9E9D-6E01083E4742}" presName="sibTrans" presStyleLbl="sibTrans1D1" presStyleIdx="0" presStyleCnt="3"/>
      <dgm:spPr/>
      <dgm:t>
        <a:bodyPr/>
        <a:lstStyle/>
        <a:p>
          <a:endParaRPr lang="ru-RU"/>
        </a:p>
      </dgm:t>
    </dgm:pt>
    <dgm:pt modelId="{5CD9750A-ACBE-4DDA-9822-9399A0D064AA}" type="pres">
      <dgm:prSet presAssocID="{01F675E9-C682-4377-9E9D-6E01083E4742}" presName="connectorText" presStyleLbl="sibTrans1D1" presStyleIdx="0" presStyleCnt="3"/>
      <dgm:spPr/>
      <dgm:t>
        <a:bodyPr/>
        <a:lstStyle/>
        <a:p>
          <a:endParaRPr lang="ru-RU"/>
        </a:p>
      </dgm:t>
    </dgm:pt>
    <dgm:pt modelId="{1614A89C-995A-43C6-B92D-18F6068DDE96}" type="pres">
      <dgm:prSet presAssocID="{8EF99614-487E-44BE-B537-A4AC3DAD1CAE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B136CE-BFD6-4055-BEFB-4B12B22781BE}" type="pres">
      <dgm:prSet presAssocID="{256DC135-17C6-4F62-8678-64CF1A6A90F5}" presName="sibTrans" presStyleLbl="sibTrans1D1" presStyleIdx="1" presStyleCnt="3"/>
      <dgm:spPr/>
      <dgm:t>
        <a:bodyPr/>
        <a:lstStyle/>
        <a:p>
          <a:endParaRPr lang="ru-RU"/>
        </a:p>
      </dgm:t>
    </dgm:pt>
    <dgm:pt modelId="{B22C6DD4-B1C9-4A2A-B32C-1F8557581E94}" type="pres">
      <dgm:prSet presAssocID="{256DC135-17C6-4F62-8678-64CF1A6A90F5}" presName="connectorText" presStyleLbl="sibTrans1D1" presStyleIdx="1" presStyleCnt="3"/>
      <dgm:spPr/>
      <dgm:t>
        <a:bodyPr/>
        <a:lstStyle/>
        <a:p>
          <a:endParaRPr lang="ru-RU"/>
        </a:p>
      </dgm:t>
    </dgm:pt>
    <dgm:pt modelId="{8579BC11-EB8A-4AB2-B3D6-2F895F76D0C0}" type="pres">
      <dgm:prSet presAssocID="{2F46066D-44A0-42EE-9B79-3023585AFB1F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FE748C-9A28-41A0-8BA4-AC850C8CB304}" type="pres">
      <dgm:prSet presAssocID="{0CA5C261-6D61-4AD8-A9F4-BDC6293AE6C1}" presName="sibTrans" presStyleLbl="sibTrans1D1" presStyleIdx="2" presStyleCnt="3"/>
      <dgm:spPr/>
      <dgm:t>
        <a:bodyPr/>
        <a:lstStyle/>
        <a:p>
          <a:endParaRPr lang="ru-RU"/>
        </a:p>
      </dgm:t>
    </dgm:pt>
    <dgm:pt modelId="{067A0C56-EDCE-4ACB-9A53-25A3162E5486}" type="pres">
      <dgm:prSet presAssocID="{0CA5C261-6D61-4AD8-A9F4-BDC6293AE6C1}" presName="connectorText" presStyleLbl="sibTrans1D1" presStyleIdx="2" presStyleCnt="3"/>
      <dgm:spPr/>
      <dgm:t>
        <a:bodyPr/>
        <a:lstStyle/>
        <a:p>
          <a:endParaRPr lang="ru-RU"/>
        </a:p>
      </dgm:t>
    </dgm:pt>
    <dgm:pt modelId="{66553E13-AB6B-4A37-8093-57513145FC2F}" type="pres">
      <dgm:prSet presAssocID="{CE986A14-82CE-4E59-BD94-338549B8409B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6FEA8E0-C3B2-4D57-9CD9-419EEF2033DD}" type="presOf" srcId="{01F675E9-C682-4377-9E9D-6E01083E4742}" destId="{4254A269-4B6F-41DC-ACF6-F43CC2893DC5}" srcOrd="0" destOrd="0" presId="urn:microsoft.com/office/officeart/2005/8/layout/bProcess3"/>
    <dgm:cxn modelId="{627EA9C1-53B4-41A2-A16E-C8354006AC01}" type="presOf" srcId="{2F46066D-44A0-42EE-9B79-3023585AFB1F}" destId="{8579BC11-EB8A-4AB2-B3D6-2F895F76D0C0}" srcOrd="0" destOrd="0" presId="urn:microsoft.com/office/officeart/2005/8/layout/bProcess3"/>
    <dgm:cxn modelId="{1706B363-8AD8-4946-B358-22953F075BFC}" srcId="{A4B0DB9D-D611-42E3-B2BA-F0A69970B766}" destId="{CE986A14-82CE-4E59-BD94-338549B8409B}" srcOrd="3" destOrd="0" parTransId="{6E298E38-1DED-4EA4-8E04-7D2B6FA2953B}" sibTransId="{9E45E821-2252-4274-A599-531622346B4E}"/>
    <dgm:cxn modelId="{845731AE-06A3-4786-9F1C-ACD526ABC323}" srcId="{A4B0DB9D-D611-42E3-B2BA-F0A69970B766}" destId="{1823C539-519E-42C5-8123-C62AF22F80CB}" srcOrd="0" destOrd="0" parTransId="{3749A557-8C36-4F79-8F81-208339E50D50}" sibTransId="{01F675E9-C682-4377-9E9D-6E01083E4742}"/>
    <dgm:cxn modelId="{02168477-0C7A-4155-ABC4-E0A003519624}" type="presOf" srcId="{1823C539-519E-42C5-8123-C62AF22F80CB}" destId="{CA64CF89-775C-4727-B5C3-985BE2F76ADE}" srcOrd="0" destOrd="0" presId="urn:microsoft.com/office/officeart/2005/8/layout/bProcess3"/>
    <dgm:cxn modelId="{8AB4F57B-18B4-439A-9950-D970918A827E}" srcId="{A4B0DB9D-D611-42E3-B2BA-F0A69970B766}" destId="{2F46066D-44A0-42EE-9B79-3023585AFB1F}" srcOrd="2" destOrd="0" parTransId="{41D1C4D9-AD5A-49BE-8D8B-96F6129EE542}" sibTransId="{0CA5C261-6D61-4AD8-A9F4-BDC6293AE6C1}"/>
    <dgm:cxn modelId="{02198C86-5B82-4AF4-A071-4889129BA07B}" type="presOf" srcId="{256DC135-17C6-4F62-8678-64CF1A6A90F5}" destId="{B22C6DD4-B1C9-4A2A-B32C-1F8557581E94}" srcOrd="1" destOrd="0" presId="urn:microsoft.com/office/officeart/2005/8/layout/bProcess3"/>
    <dgm:cxn modelId="{CF78E168-33ED-4A26-A629-C050A6A554A0}" type="presOf" srcId="{8EF99614-487E-44BE-B537-A4AC3DAD1CAE}" destId="{1614A89C-995A-43C6-B92D-18F6068DDE96}" srcOrd="0" destOrd="0" presId="urn:microsoft.com/office/officeart/2005/8/layout/bProcess3"/>
    <dgm:cxn modelId="{66664334-49AA-481F-BAF1-74B35D6430A2}" type="presOf" srcId="{0CA5C261-6D61-4AD8-A9F4-BDC6293AE6C1}" destId="{56FE748C-9A28-41A0-8BA4-AC850C8CB304}" srcOrd="0" destOrd="0" presId="urn:microsoft.com/office/officeart/2005/8/layout/bProcess3"/>
    <dgm:cxn modelId="{906FA44B-08C3-4DC5-8DDF-9B7B06FFC60E}" type="presOf" srcId="{256DC135-17C6-4F62-8678-64CF1A6A90F5}" destId="{5EB136CE-BFD6-4055-BEFB-4B12B22781BE}" srcOrd="0" destOrd="0" presId="urn:microsoft.com/office/officeart/2005/8/layout/bProcess3"/>
    <dgm:cxn modelId="{E7130963-DBDC-4A9A-B26B-330EE8613204}" srcId="{A4B0DB9D-D611-42E3-B2BA-F0A69970B766}" destId="{8EF99614-487E-44BE-B537-A4AC3DAD1CAE}" srcOrd="1" destOrd="0" parTransId="{F83EDCE6-488B-48D3-879F-22E3E85D31C5}" sibTransId="{256DC135-17C6-4F62-8678-64CF1A6A90F5}"/>
    <dgm:cxn modelId="{4311BB10-D57B-4AB4-AF70-0C59D5E63E7F}" type="presOf" srcId="{01F675E9-C682-4377-9E9D-6E01083E4742}" destId="{5CD9750A-ACBE-4DDA-9822-9399A0D064AA}" srcOrd="1" destOrd="0" presId="urn:microsoft.com/office/officeart/2005/8/layout/bProcess3"/>
    <dgm:cxn modelId="{A31047AA-034A-477A-9123-B513BB3D5034}" type="presOf" srcId="{A4B0DB9D-D611-42E3-B2BA-F0A69970B766}" destId="{808E9601-F99A-47C1-A344-BEC9D939E271}" srcOrd="0" destOrd="0" presId="urn:microsoft.com/office/officeart/2005/8/layout/bProcess3"/>
    <dgm:cxn modelId="{41F36024-67EA-4B4E-8448-5E4AE917790E}" type="presOf" srcId="{CE986A14-82CE-4E59-BD94-338549B8409B}" destId="{66553E13-AB6B-4A37-8093-57513145FC2F}" srcOrd="0" destOrd="0" presId="urn:microsoft.com/office/officeart/2005/8/layout/bProcess3"/>
    <dgm:cxn modelId="{62602C39-9A33-4728-B091-DE4EEE98DBF9}" type="presOf" srcId="{0CA5C261-6D61-4AD8-A9F4-BDC6293AE6C1}" destId="{067A0C56-EDCE-4ACB-9A53-25A3162E5486}" srcOrd="1" destOrd="0" presId="urn:microsoft.com/office/officeart/2005/8/layout/bProcess3"/>
    <dgm:cxn modelId="{A4CA6343-F594-4856-A236-2347432765C6}" type="presParOf" srcId="{808E9601-F99A-47C1-A344-BEC9D939E271}" destId="{CA64CF89-775C-4727-B5C3-985BE2F76ADE}" srcOrd="0" destOrd="0" presId="urn:microsoft.com/office/officeart/2005/8/layout/bProcess3"/>
    <dgm:cxn modelId="{4CCBE374-904E-427F-9CFD-B6A09D994261}" type="presParOf" srcId="{808E9601-F99A-47C1-A344-BEC9D939E271}" destId="{4254A269-4B6F-41DC-ACF6-F43CC2893DC5}" srcOrd="1" destOrd="0" presId="urn:microsoft.com/office/officeart/2005/8/layout/bProcess3"/>
    <dgm:cxn modelId="{B00FAC83-4779-4AF1-9EF0-120E8E87D74F}" type="presParOf" srcId="{4254A269-4B6F-41DC-ACF6-F43CC2893DC5}" destId="{5CD9750A-ACBE-4DDA-9822-9399A0D064AA}" srcOrd="0" destOrd="0" presId="urn:microsoft.com/office/officeart/2005/8/layout/bProcess3"/>
    <dgm:cxn modelId="{EEBC67B3-5563-40F9-8432-ECBAA4CD1F96}" type="presParOf" srcId="{808E9601-F99A-47C1-A344-BEC9D939E271}" destId="{1614A89C-995A-43C6-B92D-18F6068DDE96}" srcOrd="2" destOrd="0" presId="urn:microsoft.com/office/officeart/2005/8/layout/bProcess3"/>
    <dgm:cxn modelId="{0AA38E91-A56D-4EDD-8140-2AF30D118052}" type="presParOf" srcId="{808E9601-F99A-47C1-A344-BEC9D939E271}" destId="{5EB136CE-BFD6-4055-BEFB-4B12B22781BE}" srcOrd="3" destOrd="0" presId="urn:microsoft.com/office/officeart/2005/8/layout/bProcess3"/>
    <dgm:cxn modelId="{A2F89D22-2B45-4017-AC00-307D450853ED}" type="presParOf" srcId="{5EB136CE-BFD6-4055-BEFB-4B12B22781BE}" destId="{B22C6DD4-B1C9-4A2A-B32C-1F8557581E94}" srcOrd="0" destOrd="0" presId="urn:microsoft.com/office/officeart/2005/8/layout/bProcess3"/>
    <dgm:cxn modelId="{5735A8B0-735E-457A-95CA-A023765BBFA5}" type="presParOf" srcId="{808E9601-F99A-47C1-A344-BEC9D939E271}" destId="{8579BC11-EB8A-4AB2-B3D6-2F895F76D0C0}" srcOrd="4" destOrd="0" presId="urn:microsoft.com/office/officeart/2005/8/layout/bProcess3"/>
    <dgm:cxn modelId="{1B2B92D9-7FDF-4624-8036-28B907599A11}" type="presParOf" srcId="{808E9601-F99A-47C1-A344-BEC9D939E271}" destId="{56FE748C-9A28-41A0-8BA4-AC850C8CB304}" srcOrd="5" destOrd="0" presId="urn:microsoft.com/office/officeart/2005/8/layout/bProcess3"/>
    <dgm:cxn modelId="{627303D0-40F6-4F29-9B8E-DFA4499F66CE}" type="presParOf" srcId="{56FE748C-9A28-41A0-8BA4-AC850C8CB304}" destId="{067A0C56-EDCE-4ACB-9A53-25A3162E5486}" srcOrd="0" destOrd="0" presId="urn:microsoft.com/office/officeart/2005/8/layout/bProcess3"/>
    <dgm:cxn modelId="{5C5B6E8A-B647-4DF3-8A82-461FF3D72E5F}" type="presParOf" srcId="{808E9601-F99A-47C1-A344-BEC9D939E271}" destId="{66553E13-AB6B-4A37-8093-57513145FC2F}" srcOrd="6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712A4E7-8975-42C7-BACA-E3565DE6DCA1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</dgm:pt>
    <dgm:pt modelId="{2B15F44C-E70C-4698-89E6-4766BF0E82AE}">
      <dgm:prSet phldrT="[Текст]"/>
      <dgm:spPr/>
      <dgm:t>
        <a:bodyPr/>
        <a:lstStyle/>
        <a:p>
          <a:r>
            <a:rPr lang="ru-RU" dirty="0"/>
            <a:t>Метапредметная олимпиада</a:t>
          </a:r>
        </a:p>
      </dgm:t>
    </dgm:pt>
    <dgm:pt modelId="{44723DF2-28B8-44F9-911B-10922E783E09}" type="parTrans" cxnId="{77CC5E1E-05DA-4409-9CE3-635C09DDA51F}">
      <dgm:prSet/>
      <dgm:spPr/>
      <dgm:t>
        <a:bodyPr/>
        <a:lstStyle/>
        <a:p>
          <a:endParaRPr lang="ru-RU"/>
        </a:p>
      </dgm:t>
    </dgm:pt>
    <dgm:pt modelId="{3DDF3656-9783-4AF7-B9A2-3EACA362498A}" type="sibTrans" cxnId="{77CC5E1E-05DA-4409-9CE3-635C09DDA51F}">
      <dgm:prSet/>
      <dgm:spPr/>
      <dgm:t>
        <a:bodyPr/>
        <a:lstStyle/>
        <a:p>
          <a:endParaRPr lang="ru-RU"/>
        </a:p>
      </dgm:t>
    </dgm:pt>
    <dgm:pt modelId="{20C614F7-3AA8-4562-BA3A-8E5A90538E30}">
      <dgm:prSet phldrT="[Текст]"/>
      <dgm:spPr/>
      <dgm:t>
        <a:bodyPr/>
        <a:lstStyle/>
        <a:p>
          <a:r>
            <a:rPr lang="ru-RU" dirty="0"/>
            <a:t>Школа проектов</a:t>
          </a:r>
        </a:p>
      </dgm:t>
    </dgm:pt>
    <dgm:pt modelId="{F93056BB-0339-497F-BBE3-7129A3AB9C0F}" type="parTrans" cxnId="{E76CD7C4-D86D-4812-A949-EAE71529BE8A}">
      <dgm:prSet/>
      <dgm:spPr/>
      <dgm:t>
        <a:bodyPr/>
        <a:lstStyle/>
        <a:p>
          <a:endParaRPr lang="ru-RU"/>
        </a:p>
      </dgm:t>
    </dgm:pt>
    <dgm:pt modelId="{E9352BAC-B87B-4010-81BC-E168417A9E3A}" type="sibTrans" cxnId="{E76CD7C4-D86D-4812-A949-EAE71529BE8A}">
      <dgm:prSet/>
      <dgm:spPr/>
      <dgm:t>
        <a:bodyPr/>
        <a:lstStyle/>
        <a:p>
          <a:endParaRPr lang="ru-RU"/>
        </a:p>
      </dgm:t>
    </dgm:pt>
    <dgm:pt modelId="{7178CD14-4885-47D9-8488-82AE66C2046A}">
      <dgm:prSet phldrT="[Текст]"/>
      <dgm:spPr/>
      <dgm:t>
        <a:bodyPr/>
        <a:lstStyle/>
        <a:p>
          <a:r>
            <a:rPr lang="ru-RU" dirty="0"/>
            <a:t>Мероприятия сети </a:t>
          </a:r>
          <a:r>
            <a:rPr lang="ru-RU" dirty="0" err="1"/>
            <a:t>Атомкласс</a:t>
          </a:r>
          <a:endParaRPr lang="ru-RU" dirty="0"/>
        </a:p>
      </dgm:t>
    </dgm:pt>
    <dgm:pt modelId="{BC7E210C-6F98-4AE7-8B60-C5E54852B63A}" type="parTrans" cxnId="{D76BD8D8-90B0-47F0-9C91-5E157BFC4963}">
      <dgm:prSet/>
      <dgm:spPr/>
      <dgm:t>
        <a:bodyPr/>
        <a:lstStyle/>
        <a:p>
          <a:endParaRPr lang="ru-RU"/>
        </a:p>
      </dgm:t>
    </dgm:pt>
    <dgm:pt modelId="{5ACC4664-7DDB-4394-8B53-2269C3DFF725}" type="sibTrans" cxnId="{D76BD8D8-90B0-47F0-9C91-5E157BFC4963}">
      <dgm:prSet/>
      <dgm:spPr/>
      <dgm:t>
        <a:bodyPr/>
        <a:lstStyle/>
        <a:p>
          <a:endParaRPr lang="ru-RU"/>
        </a:p>
      </dgm:t>
    </dgm:pt>
    <dgm:pt modelId="{E3892882-E954-4F46-813C-C70E7C847A8D}" type="pres">
      <dgm:prSet presAssocID="{8712A4E7-8975-42C7-BACA-E3565DE6DCA1}" presName="diagram" presStyleCnt="0">
        <dgm:presLayoutVars>
          <dgm:dir/>
          <dgm:animLvl val="lvl"/>
          <dgm:resizeHandles val="exact"/>
        </dgm:presLayoutVars>
      </dgm:prSet>
      <dgm:spPr/>
    </dgm:pt>
    <dgm:pt modelId="{740B5FB0-57E2-4F38-837F-30BBEF3F1EDC}" type="pres">
      <dgm:prSet presAssocID="{2B15F44C-E70C-4698-89E6-4766BF0E82AE}" presName="compNode" presStyleCnt="0"/>
      <dgm:spPr/>
    </dgm:pt>
    <dgm:pt modelId="{273678EF-C640-40B2-9878-D41F98658612}" type="pres">
      <dgm:prSet presAssocID="{2B15F44C-E70C-4698-89E6-4766BF0E82AE}" presName="childRect" presStyleLbl="bgAcc1" presStyleIdx="0" presStyleCnt="3" custScaleY="154099">
        <dgm:presLayoutVars>
          <dgm:bulletEnabled val="1"/>
        </dgm:presLayoutVars>
      </dgm:prSet>
      <dgm:spPr/>
    </dgm:pt>
    <dgm:pt modelId="{015DC415-EC66-47B7-945B-B814A7E6110A}" type="pres">
      <dgm:prSet presAssocID="{2B15F44C-E70C-4698-89E6-4766BF0E82AE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D3894B-5BA4-453F-B1CB-1B6EF008FCE2}" type="pres">
      <dgm:prSet presAssocID="{2B15F44C-E70C-4698-89E6-4766BF0E82AE}" presName="parentRect" presStyleLbl="alignNode1" presStyleIdx="0" presStyleCnt="3"/>
      <dgm:spPr/>
      <dgm:t>
        <a:bodyPr/>
        <a:lstStyle/>
        <a:p>
          <a:endParaRPr lang="ru-RU"/>
        </a:p>
      </dgm:t>
    </dgm:pt>
    <dgm:pt modelId="{48D1531F-0037-4497-B536-42E086F74CB8}" type="pres">
      <dgm:prSet presAssocID="{2B15F44C-E70C-4698-89E6-4766BF0E82AE}" presName="adorn" presStyleLbl="fgAccFollowNode1" presStyleIdx="0" presStyleCnt="3"/>
      <dgm:spPr/>
    </dgm:pt>
    <dgm:pt modelId="{D1A31072-3591-4E27-AD7C-B046416D39C8}" type="pres">
      <dgm:prSet presAssocID="{3DDF3656-9783-4AF7-B9A2-3EACA362498A}" presName="sibTrans" presStyleLbl="sibTrans2D1" presStyleIdx="0" presStyleCnt="0"/>
      <dgm:spPr/>
      <dgm:t>
        <a:bodyPr/>
        <a:lstStyle/>
        <a:p>
          <a:endParaRPr lang="ru-RU"/>
        </a:p>
      </dgm:t>
    </dgm:pt>
    <dgm:pt modelId="{7721261D-C121-43E4-94EF-6C1571794A08}" type="pres">
      <dgm:prSet presAssocID="{20C614F7-3AA8-4562-BA3A-8E5A90538E30}" presName="compNode" presStyleCnt="0"/>
      <dgm:spPr/>
    </dgm:pt>
    <dgm:pt modelId="{B6249EFE-54AA-4E70-9233-9B0F964A4008}" type="pres">
      <dgm:prSet presAssocID="{20C614F7-3AA8-4562-BA3A-8E5A90538E30}" presName="childRect" presStyleLbl="bgAcc1" presStyleIdx="1" presStyleCnt="3" custScaleY="154116" custLinFactNeighborX="870" custLinFactNeighborY="-2717">
        <dgm:presLayoutVars>
          <dgm:bulletEnabled val="1"/>
        </dgm:presLayoutVars>
      </dgm:prSet>
      <dgm:spPr/>
    </dgm:pt>
    <dgm:pt modelId="{460AF3E8-CB44-42A7-9E4E-6DE81E87D3D3}" type="pres">
      <dgm:prSet presAssocID="{20C614F7-3AA8-4562-BA3A-8E5A90538E30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D65D9C-4E91-45B5-ABB5-D8A7D8D6F224}" type="pres">
      <dgm:prSet presAssocID="{20C614F7-3AA8-4562-BA3A-8E5A90538E30}" presName="parentRect" presStyleLbl="alignNode1" presStyleIdx="1" presStyleCnt="3"/>
      <dgm:spPr/>
      <dgm:t>
        <a:bodyPr/>
        <a:lstStyle/>
        <a:p>
          <a:endParaRPr lang="ru-RU"/>
        </a:p>
      </dgm:t>
    </dgm:pt>
    <dgm:pt modelId="{EEA15BD5-3848-46B8-9C10-032D969FA9D9}" type="pres">
      <dgm:prSet presAssocID="{20C614F7-3AA8-4562-BA3A-8E5A90538E30}" presName="adorn" presStyleLbl="fgAccFollowNode1" presStyleIdx="1" presStyleCnt="3"/>
      <dgm:spPr/>
    </dgm:pt>
    <dgm:pt modelId="{C4BFD6EF-6509-4144-BC5C-A0B2E15DA833}" type="pres">
      <dgm:prSet presAssocID="{E9352BAC-B87B-4010-81BC-E168417A9E3A}" presName="sibTrans" presStyleLbl="sibTrans2D1" presStyleIdx="0" presStyleCnt="0"/>
      <dgm:spPr/>
      <dgm:t>
        <a:bodyPr/>
        <a:lstStyle/>
        <a:p>
          <a:endParaRPr lang="ru-RU"/>
        </a:p>
      </dgm:t>
    </dgm:pt>
    <dgm:pt modelId="{579585CC-DFC0-49F6-93BE-7ABA241F9B48}" type="pres">
      <dgm:prSet presAssocID="{7178CD14-4885-47D9-8488-82AE66C2046A}" presName="compNode" presStyleCnt="0"/>
      <dgm:spPr/>
    </dgm:pt>
    <dgm:pt modelId="{2D001961-0DBC-4F46-BD5A-C54F1656FB4F}" type="pres">
      <dgm:prSet presAssocID="{7178CD14-4885-47D9-8488-82AE66C2046A}" presName="childRect" presStyleLbl="bgAcc1" presStyleIdx="2" presStyleCnt="3" custScaleY="154113">
        <dgm:presLayoutVars>
          <dgm:bulletEnabled val="1"/>
        </dgm:presLayoutVars>
      </dgm:prSet>
      <dgm:spPr/>
    </dgm:pt>
    <dgm:pt modelId="{8ABB0CF7-4E0F-40A3-9159-0E37CAFB75CA}" type="pres">
      <dgm:prSet presAssocID="{7178CD14-4885-47D9-8488-82AE66C2046A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05F974-F1C0-4CEE-ABF8-81B43C5587DB}" type="pres">
      <dgm:prSet presAssocID="{7178CD14-4885-47D9-8488-82AE66C2046A}" presName="parentRect" presStyleLbl="alignNode1" presStyleIdx="2" presStyleCnt="3"/>
      <dgm:spPr/>
      <dgm:t>
        <a:bodyPr/>
        <a:lstStyle/>
        <a:p>
          <a:endParaRPr lang="ru-RU"/>
        </a:p>
      </dgm:t>
    </dgm:pt>
    <dgm:pt modelId="{95E489D2-A97D-4936-9FE7-316AEAF20859}" type="pres">
      <dgm:prSet presAssocID="{7178CD14-4885-47D9-8488-82AE66C2046A}" presName="adorn" presStyleLbl="fgAccFollowNode1" presStyleIdx="2" presStyleCnt="3"/>
      <dgm:spPr/>
    </dgm:pt>
  </dgm:ptLst>
  <dgm:cxnLst>
    <dgm:cxn modelId="{77CC5E1E-05DA-4409-9CE3-635C09DDA51F}" srcId="{8712A4E7-8975-42C7-BACA-E3565DE6DCA1}" destId="{2B15F44C-E70C-4698-89E6-4766BF0E82AE}" srcOrd="0" destOrd="0" parTransId="{44723DF2-28B8-44F9-911B-10922E783E09}" sibTransId="{3DDF3656-9783-4AF7-B9A2-3EACA362498A}"/>
    <dgm:cxn modelId="{163538D8-F06C-459E-BCA6-B57001FCD033}" type="presOf" srcId="{7178CD14-4885-47D9-8488-82AE66C2046A}" destId="{2005F974-F1C0-4CEE-ABF8-81B43C5587DB}" srcOrd="1" destOrd="0" presId="urn:microsoft.com/office/officeart/2005/8/layout/bList2"/>
    <dgm:cxn modelId="{EA9F453A-27E4-4898-A66F-061EA6ACCB1F}" type="presOf" srcId="{2B15F44C-E70C-4698-89E6-4766BF0E82AE}" destId="{32D3894B-5BA4-453F-B1CB-1B6EF008FCE2}" srcOrd="1" destOrd="0" presId="urn:microsoft.com/office/officeart/2005/8/layout/bList2"/>
    <dgm:cxn modelId="{2A43995B-FB1B-4621-81E2-4515FEA553D7}" type="presOf" srcId="{20C614F7-3AA8-4562-BA3A-8E5A90538E30}" destId="{460AF3E8-CB44-42A7-9E4E-6DE81E87D3D3}" srcOrd="0" destOrd="0" presId="urn:microsoft.com/office/officeart/2005/8/layout/bList2"/>
    <dgm:cxn modelId="{EBE57793-8C8D-4892-9D7B-229DDEC65407}" type="presOf" srcId="{3DDF3656-9783-4AF7-B9A2-3EACA362498A}" destId="{D1A31072-3591-4E27-AD7C-B046416D39C8}" srcOrd="0" destOrd="0" presId="urn:microsoft.com/office/officeart/2005/8/layout/bList2"/>
    <dgm:cxn modelId="{2B71E3EE-E2E1-4E6A-88B3-104AB3D04629}" type="presOf" srcId="{8712A4E7-8975-42C7-BACA-E3565DE6DCA1}" destId="{E3892882-E954-4F46-813C-C70E7C847A8D}" srcOrd="0" destOrd="0" presId="urn:microsoft.com/office/officeart/2005/8/layout/bList2"/>
    <dgm:cxn modelId="{6471D9F4-C329-4356-9CC9-28978B588169}" type="presOf" srcId="{7178CD14-4885-47D9-8488-82AE66C2046A}" destId="{8ABB0CF7-4E0F-40A3-9159-0E37CAFB75CA}" srcOrd="0" destOrd="0" presId="urn:microsoft.com/office/officeart/2005/8/layout/bList2"/>
    <dgm:cxn modelId="{409057DB-315D-4BB5-A99A-80D8D022DFA7}" type="presOf" srcId="{E9352BAC-B87B-4010-81BC-E168417A9E3A}" destId="{C4BFD6EF-6509-4144-BC5C-A0B2E15DA833}" srcOrd="0" destOrd="0" presId="urn:microsoft.com/office/officeart/2005/8/layout/bList2"/>
    <dgm:cxn modelId="{15667F26-AD6C-41D8-BA9E-999DDD8DA625}" type="presOf" srcId="{2B15F44C-E70C-4698-89E6-4766BF0E82AE}" destId="{015DC415-EC66-47B7-945B-B814A7E6110A}" srcOrd="0" destOrd="0" presId="urn:microsoft.com/office/officeart/2005/8/layout/bList2"/>
    <dgm:cxn modelId="{E76CD7C4-D86D-4812-A949-EAE71529BE8A}" srcId="{8712A4E7-8975-42C7-BACA-E3565DE6DCA1}" destId="{20C614F7-3AA8-4562-BA3A-8E5A90538E30}" srcOrd="1" destOrd="0" parTransId="{F93056BB-0339-497F-BBE3-7129A3AB9C0F}" sibTransId="{E9352BAC-B87B-4010-81BC-E168417A9E3A}"/>
    <dgm:cxn modelId="{DF16C6EC-6D31-41AA-A5AB-E92DBA242E96}" type="presOf" srcId="{20C614F7-3AA8-4562-BA3A-8E5A90538E30}" destId="{EDD65D9C-4E91-45B5-ABB5-D8A7D8D6F224}" srcOrd="1" destOrd="0" presId="urn:microsoft.com/office/officeart/2005/8/layout/bList2"/>
    <dgm:cxn modelId="{D76BD8D8-90B0-47F0-9C91-5E157BFC4963}" srcId="{8712A4E7-8975-42C7-BACA-E3565DE6DCA1}" destId="{7178CD14-4885-47D9-8488-82AE66C2046A}" srcOrd="2" destOrd="0" parTransId="{BC7E210C-6F98-4AE7-8B60-C5E54852B63A}" sibTransId="{5ACC4664-7DDB-4394-8B53-2269C3DFF725}"/>
    <dgm:cxn modelId="{910BEEC4-ED46-48D9-AE6D-01C74CCAE157}" type="presParOf" srcId="{E3892882-E954-4F46-813C-C70E7C847A8D}" destId="{740B5FB0-57E2-4F38-837F-30BBEF3F1EDC}" srcOrd="0" destOrd="0" presId="urn:microsoft.com/office/officeart/2005/8/layout/bList2"/>
    <dgm:cxn modelId="{1F2CF9A8-437D-410D-B50D-8633B60CD886}" type="presParOf" srcId="{740B5FB0-57E2-4F38-837F-30BBEF3F1EDC}" destId="{273678EF-C640-40B2-9878-D41F98658612}" srcOrd="0" destOrd="0" presId="urn:microsoft.com/office/officeart/2005/8/layout/bList2"/>
    <dgm:cxn modelId="{C978AF7B-0B36-4FDD-80A0-14507BDD4F82}" type="presParOf" srcId="{740B5FB0-57E2-4F38-837F-30BBEF3F1EDC}" destId="{015DC415-EC66-47B7-945B-B814A7E6110A}" srcOrd="1" destOrd="0" presId="urn:microsoft.com/office/officeart/2005/8/layout/bList2"/>
    <dgm:cxn modelId="{868B9A2C-DEAF-4CEA-84A5-71D8CC5BC458}" type="presParOf" srcId="{740B5FB0-57E2-4F38-837F-30BBEF3F1EDC}" destId="{32D3894B-5BA4-453F-B1CB-1B6EF008FCE2}" srcOrd="2" destOrd="0" presId="urn:microsoft.com/office/officeart/2005/8/layout/bList2"/>
    <dgm:cxn modelId="{3AEEDFAE-7864-4F51-A14C-91890671D691}" type="presParOf" srcId="{740B5FB0-57E2-4F38-837F-30BBEF3F1EDC}" destId="{48D1531F-0037-4497-B536-42E086F74CB8}" srcOrd="3" destOrd="0" presId="urn:microsoft.com/office/officeart/2005/8/layout/bList2"/>
    <dgm:cxn modelId="{6D3652B9-4AE5-4F8A-9DB0-8D0D8CA800C5}" type="presParOf" srcId="{E3892882-E954-4F46-813C-C70E7C847A8D}" destId="{D1A31072-3591-4E27-AD7C-B046416D39C8}" srcOrd="1" destOrd="0" presId="urn:microsoft.com/office/officeart/2005/8/layout/bList2"/>
    <dgm:cxn modelId="{1985D3C1-2C86-4BF2-98B3-85138686F95F}" type="presParOf" srcId="{E3892882-E954-4F46-813C-C70E7C847A8D}" destId="{7721261D-C121-43E4-94EF-6C1571794A08}" srcOrd="2" destOrd="0" presId="urn:microsoft.com/office/officeart/2005/8/layout/bList2"/>
    <dgm:cxn modelId="{EB38E596-AA4C-481E-A14B-C08896D715F8}" type="presParOf" srcId="{7721261D-C121-43E4-94EF-6C1571794A08}" destId="{B6249EFE-54AA-4E70-9233-9B0F964A4008}" srcOrd="0" destOrd="0" presId="urn:microsoft.com/office/officeart/2005/8/layout/bList2"/>
    <dgm:cxn modelId="{199A2395-6C96-4D8E-8515-F6BF61E97CBB}" type="presParOf" srcId="{7721261D-C121-43E4-94EF-6C1571794A08}" destId="{460AF3E8-CB44-42A7-9E4E-6DE81E87D3D3}" srcOrd="1" destOrd="0" presId="urn:microsoft.com/office/officeart/2005/8/layout/bList2"/>
    <dgm:cxn modelId="{8D38769F-DE5B-42F1-8FB2-CC53CF7E9B0C}" type="presParOf" srcId="{7721261D-C121-43E4-94EF-6C1571794A08}" destId="{EDD65D9C-4E91-45B5-ABB5-D8A7D8D6F224}" srcOrd="2" destOrd="0" presId="urn:microsoft.com/office/officeart/2005/8/layout/bList2"/>
    <dgm:cxn modelId="{4481C062-F7DB-4761-9A24-E56B694CD6FF}" type="presParOf" srcId="{7721261D-C121-43E4-94EF-6C1571794A08}" destId="{EEA15BD5-3848-46B8-9C10-032D969FA9D9}" srcOrd="3" destOrd="0" presId="urn:microsoft.com/office/officeart/2005/8/layout/bList2"/>
    <dgm:cxn modelId="{A5907FEB-6670-47FE-9AB6-66AB650CD860}" type="presParOf" srcId="{E3892882-E954-4F46-813C-C70E7C847A8D}" destId="{C4BFD6EF-6509-4144-BC5C-A0B2E15DA833}" srcOrd="3" destOrd="0" presId="urn:microsoft.com/office/officeart/2005/8/layout/bList2"/>
    <dgm:cxn modelId="{B70BFEE3-FBB5-4168-99C5-AD092CF43676}" type="presParOf" srcId="{E3892882-E954-4F46-813C-C70E7C847A8D}" destId="{579585CC-DFC0-49F6-93BE-7ABA241F9B48}" srcOrd="4" destOrd="0" presId="urn:microsoft.com/office/officeart/2005/8/layout/bList2"/>
    <dgm:cxn modelId="{5B38F7B9-2706-4D28-A282-C61DA2284339}" type="presParOf" srcId="{579585CC-DFC0-49F6-93BE-7ABA241F9B48}" destId="{2D001961-0DBC-4F46-BD5A-C54F1656FB4F}" srcOrd="0" destOrd="0" presId="urn:microsoft.com/office/officeart/2005/8/layout/bList2"/>
    <dgm:cxn modelId="{6E04ADFD-8966-405E-B700-EDF4F5DB7EFC}" type="presParOf" srcId="{579585CC-DFC0-49F6-93BE-7ABA241F9B48}" destId="{8ABB0CF7-4E0F-40A3-9159-0E37CAFB75CA}" srcOrd="1" destOrd="0" presId="urn:microsoft.com/office/officeart/2005/8/layout/bList2"/>
    <dgm:cxn modelId="{9F5CCE8F-9620-462C-9CC0-583B28974C52}" type="presParOf" srcId="{579585CC-DFC0-49F6-93BE-7ABA241F9B48}" destId="{2005F974-F1C0-4CEE-ABF8-81B43C5587DB}" srcOrd="2" destOrd="0" presId="urn:microsoft.com/office/officeart/2005/8/layout/bList2"/>
    <dgm:cxn modelId="{F024651F-B2DA-49BA-BCDA-F393B011DFE8}" type="presParOf" srcId="{579585CC-DFC0-49F6-93BE-7ABA241F9B48}" destId="{95E489D2-A97D-4936-9FE7-316AEAF20859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712A4E7-8975-42C7-BACA-E3565DE6DCA1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</dgm:pt>
    <dgm:pt modelId="{2B15F44C-E70C-4698-89E6-4766BF0E82AE}">
      <dgm:prSet phldrT="[Текст]"/>
      <dgm:spPr/>
      <dgm:t>
        <a:bodyPr/>
        <a:lstStyle/>
        <a:p>
          <a:r>
            <a:rPr lang="ru-RU" dirty="0"/>
            <a:t>Юные инженеры Арктики</a:t>
          </a:r>
        </a:p>
      </dgm:t>
    </dgm:pt>
    <dgm:pt modelId="{44723DF2-28B8-44F9-911B-10922E783E09}" type="parTrans" cxnId="{77CC5E1E-05DA-4409-9CE3-635C09DDA51F}">
      <dgm:prSet/>
      <dgm:spPr/>
      <dgm:t>
        <a:bodyPr/>
        <a:lstStyle/>
        <a:p>
          <a:endParaRPr lang="ru-RU"/>
        </a:p>
      </dgm:t>
    </dgm:pt>
    <dgm:pt modelId="{3DDF3656-9783-4AF7-B9A2-3EACA362498A}" type="sibTrans" cxnId="{77CC5E1E-05DA-4409-9CE3-635C09DDA51F}">
      <dgm:prSet/>
      <dgm:spPr/>
      <dgm:t>
        <a:bodyPr/>
        <a:lstStyle/>
        <a:p>
          <a:endParaRPr lang="ru-RU"/>
        </a:p>
      </dgm:t>
    </dgm:pt>
    <dgm:pt modelId="{20C614F7-3AA8-4562-BA3A-8E5A90538E30}">
      <dgm:prSet phldrT="[Текст]"/>
      <dgm:spPr/>
      <dgm:t>
        <a:bodyPr/>
        <a:lstStyle/>
        <a:p>
          <a:r>
            <a:rPr lang="ru-RU" dirty="0"/>
            <a:t>   Что? Где? Когда?</a:t>
          </a:r>
        </a:p>
      </dgm:t>
    </dgm:pt>
    <dgm:pt modelId="{F93056BB-0339-497F-BBE3-7129A3AB9C0F}" type="parTrans" cxnId="{E76CD7C4-D86D-4812-A949-EAE71529BE8A}">
      <dgm:prSet/>
      <dgm:spPr/>
      <dgm:t>
        <a:bodyPr/>
        <a:lstStyle/>
        <a:p>
          <a:endParaRPr lang="ru-RU"/>
        </a:p>
      </dgm:t>
    </dgm:pt>
    <dgm:pt modelId="{E9352BAC-B87B-4010-81BC-E168417A9E3A}" type="sibTrans" cxnId="{E76CD7C4-D86D-4812-A949-EAE71529BE8A}">
      <dgm:prSet/>
      <dgm:spPr/>
      <dgm:t>
        <a:bodyPr/>
        <a:lstStyle/>
        <a:p>
          <a:endParaRPr lang="ru-RU"/>
        </a:p>
      </dgm:t>
    </dgm:pt>
    <dgm:pt modelId="{7178CD14-4885-47D9-8488-82AE66C2046A}">
      <dgm:prSet phldrT="[Текст]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dirty="0"/>
            <a:t>Математический флешмоб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dirty="0" err="1"/>
            <a:t>MathCat</a:t>
          </a:r>
          <a:endParaRPr lang="ru-RU" dirty="0"/>
        </a:p>
      </dgm:t>
    </dgm:pt>
    <dgm:pt modelId="{BC7E210C-6F98-4AE7-8B60-C5E54852B63A}" type="parTrans" cxnId="{D76BD8D8-90B0-47F0-9C91-5E157BFC4963}">
      <dgm:prSet/>
      <dgm:spPr/>
      <dgm:t>
        <a:bodyPr/>
        <a:lstStyle/>
        <a:p>
          <a:endParaRPr lang="ru-RU"/>
        </a:p>
      </dgm:t>
    </dgm:pt>
    <dgm:pt modelId="{5ACC4664-7DDB-4394-8B53-2269C3DFF725}" type="sibTrans" cxnId="{D76BD8D8-90B0-47F0-9C91-5E157BFC4963}">
      <dgm:prSet/>
      <dgm:spPr/>
      <dgm:t>
        <a:bodyPr/>
        <a:lstStyle/>
        <a:p>
          <a:endParaRPr lang="ru-RU"/>
        </a:p>
      </dgm:t>
    </dgm:pt>
    <dgm:pt modelId="{E3892882-E954-4F46-813C-C70E7C847A8D}" type="pres">
      <dgm:prSet presAssocID="{8712A4E7-8975-42C7-BACA-E3565DE6DCA1}" presName="diagram" presStyleCnt="0">
        <dgm:presLayoutVars>
          <dgm:dir/>
          <dgm:animLvl val="lvl"/>
          <dgm:resizeHandles val="exact"/>
        </dgm:presLayoutVars>
      </dgm:prSet>
      <dgm:spPr/>
    </dgm:pt>
    <dgm:pt modelId="{740B5FB0-57E2-4F38-837F-30BBEF3F1EDC}" type="pres">
      <dgm:prSet presAssocID="{2B15F44C-E70C-4698-89E6-4766BF0E82AE}" presName="compNode" presStyleCnt="0"/>
      <dgm:spPr/>
    </dgm:pt>
    <dgm:pt modelId="{273678EF-C640-40B2-9878-D41F98658612}" type="pres">
      <dgm:prSet presAssocID="{2B15F44C-E70C-4698-89E6-4766BF0E82AE}" presName="childRect" presStyleLbl="bgAcc1" presStyleIdx="0" presStyleCnt="3" custScaleY="154099">
        <dgm:presLayoutVars>
          <dgm:bulletEnabled val="1"/>
        </dgm:presLayoutVars>
      </dgm:prSet>
      <dgm:spPr/>
    </dgm:pt>
    <dgm:pt modelId="{015DC415-EC66-47B7-945B-B814A7E6110A}" type="pres">
      <dgm:prSet presAssocID="{2B15F44C-E70C-4698-89E6-4766BF0E82AE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D3894B-5BA4-453F-B1CB-1B6EF008FCE2}" type="pres">
      <dgm:prSet presAssocID="{2B15F44C-E70C-4698-89E6-4766BF0E82AE}" presName="parentRect" presStyleLbl="alignNode1" presStyleIdx="0" presStyleCnt="3"/>
      <dgm:spPr/>
      <dgm:t>
        <a:bodyPr/>
        <a:lstStyle/>
        <a:p>
          <a:endParaRPr lang="ru-RU"/>
        </a:p>
      </dgm:t>
    </dgm:pt>
    <dgm:pt modelId="{48D1531F-0037-4497-B536-42E086F74CB8}" type="pres">
      <dgm:prSet presAssocID="{2B15F44C-E70C-4698-89E6-4766BF0E82AE}" presName="adorn" presStyleLbl="fgAccFollowNode1" presStyleIdx="0" presStyleCnt="3"/>
      <dgm:spPr/>
    </dgm:pt>
    <dgm:pt modelId="{D1A31072-3591-4E27-AD7C-B046416D39C8}" type="pres">
      <dgm:prSet presAssocID="{3DDF3656-9783-4AF7-B9A2-3EACA362498A}" presName="sibTrans" presStyleLbl="sibTrans2D1" presStyleIdx="0" presStyleCnt="0"/>
      <dgm:spPr/>
      <dgm:t>
        <a:bodyPr/>
        <a:lstStyle/>
        <a:p>
          <a:endParaRPr lang="ru-RU"/>
        </a:p>
      </dgm:t>
    </dgm:pt>
    <dgm:pt modelId="{7721261D-C121-43E4-94EF-6C1571794A08}" type="pres">
      <dgm:prSet presAssocID="{20C614F7-3AA8-4562-BA3A-8E5A90538E30}" presName="compNode" presStyleCnt="0"/>
      <dgm:spPr/>
    </dgm:pt>
    <dgm:pt modelId="{B6249EFE-54AA-4E70-9233-9B0F964A4008}" type="pres">
      <dgm:prSet presAssocID="{20C614F7-3AA8-4562-BA3A-8E5A90538E30}" presName="childRect" presStyleLbl="bgAcc1" presStyleIdx="1" presStyleCnt="3" custScaleY="154116" custLinFactNeighborX="870" custLinFactNeighborY="-2717">
        <dgm:presLayoutVars>
          <dgm:bulletEnabled val="1"/>
        </dgm:presLayoutVars>
      </dgm:prSet>
      <dgm:spPr/>
    </dgm:pt>
    <dgm:pt modelId="{460AF3E8-CB44-42A7-9E4E-6DE81E87D3D3}" type="pres">
      <dgm:prSet presAssocID="{20C614F7-3AA8-4562-BA3A-8E5A90538E30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D65D9C-4E91-45B5-ABB5-D8A7D8D6F224}" type="pres">
      <dgm:prSet presAssocID="{20C614F7-3AA8-4562-BA3A-8E5A90538E30}" presName="parentRect" presStyleLbl="alignNode1" presStyleIdx="1" presStyleCnt="3"/>
      <dgm:spPr/>
      <dgm:t>
        <a:bodyPr/>
        <a:lstStyle/>
        <a:p>
          <a:endParaRPr lang="ru-RU"/>
        </a:p>
      </dgm:t>
    </dgm:pt>
    <dgm:pt modelId="{EEA15BD5-3848-46B8-9C10-032D969FA9D9}" type="pres">
      <dgm:prSet presAssocID="{20C614F7-3AA8-4562-BA3A-8E5A90538E30}" presName="adorn" presStyleLbl="fgAccFollowNode1" presStyleIdx="1" presStyleCnt="3"/>
      <dgm:spPr/>
    </dgm:pt>
    <dgm:pt modelId="{C4BFD6EF-6509-4144-BC5C-A0B2E15DA833}" type="pres">
      <dgm:prSet presAssocID="{E9352BAC-B87B-4010-81BC-E168417A9E3A}" presName="sibTrans" presStyleLbl="sibTrans2D1" presStyleIdx="0" presStyleCnt="0"/>
      <dgm:spPr/>
      <dgm:t>
        <a:bodyPr/>
        <a:lstStyle/>
        <a:p>
          <a:endParaRPr lang="ru-RU"/>
        </a:p>
      </dgm:t>
    </dgm:pt>
    <dgm:pt modelId="{579585CC-DFC0-49F6-93BE-7ABA241F9B48}" type="pres">
      <dgm:prSet presAssocID="{7178CD14-4885-47D9-8488-82AE66C2046A}" presName="compNode" presStyleCnt="0"/>
      <dgm:spPr/>
    </dgm:pt>
    <dgm:pt modelId="{2D001961-0DBC-4F46-BD5A-C54F1656FB4F}" type="pres">
      <dgm:prSet presAssocID="{7178CD14-4885-47D9-8488-82AE66C2046A}" presName="childRect" presStyleLbl="bgAcc1" presStyleIdx="2" presStyleCnt="3" custScaleY="154113">
        <dgm:presLayoutVars>
          <dgm:bulletEnabled val="1"/>
        </dgm:presLayoutVars>
      </dgm:prSet>
      <dgm:spPr/>
    </dgm:pt>
    <dgm:pt modelId="{8ABB0CF7-4E0F-40A3-9159-0E37CAFB75CA}" type="pres">
      <dgm:prSet presAssocID="{7178CD14-4885-47D9-8488-82AE66C2046A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05F974-F1C0-4CEE-ABF8-81B43C5587DB}" type="pres">
      <dgm:prSet presAssocID="{7178CD14-4885-47D9-8488-82AE66C2046A}" presName="parentRect" presStyleLbl="alignNode1" presStyleIdx="2" presStyleCnt="3"/>
      <dgm:spPr/>
      <dgm:t>
        <a:bodyPr/>
        <a:lstStyle/>
        <a:p>
          <a:endParaRPr lang="ru-RU"/>
        </a:p>
      </dgm:t>
    </dgm:pt>
    <dgm:pt modelId="{95E489D2-A97D-4936-9FE7-316AEAF20859}" type="pres">
      <dgm:prSet presAssocID="{7178CD14-4885-47D9-8488-82AE66C2046A}" presName="adorn" presStyleLbl="fgAccFollowNode1" presStyleIdx="2" presStyleCnt="3"/>
      <dgm:spPr/>
    </dgm:pt>
  </dgm:ptLst>
  <dgm:cxnLst>
    <dgm:cxn modelId="{77CC5E1E-05DA-4409-9CE3-635C09DDA51F}" srcId="{8712A4E7-8975-42C7-BACA-E3565DE6DCA1}" destId="{2B15F44C-E70C-4698-89E6-4766BF0E82AE}" srcOrd="0" destOrd="0" parTransId="{44723DF2-28B8-44F9-911B-10922E783E09}" sibTransId="{3DDF3656-9783-4AF7-B9A2-3EACA362498A}"/>
    <dgm:cxn modelId="{163538D8-F06C-459E-BCA6-B57001FCD033}" type="presOf" srcId="{7178CD14-4885-47D9-8488-82AE66C2046A}" destId="{2005F974-F1C0-4CEE-ABF8-81B43C5587DB}" srcOrd="1" destOrd="0" presId="urn:microsoft.com/office/officeart/2005/8/layout/bList2"/>
    <dgm:cxn modelId="{EA9F453A-27E4-4898-A66F-061EA6ACCB1F}" type="presOf" srcId="{2B15F44C-E70C-4698-89E6-4766BF0E82AE}" destId="{32D3894B-5BA4-453F-B1CB-1B6EF008FCE2}" srcOrd="1" destOrd="0" presId="urn:microsoft.com/office/officeart/2005/8/layout/bList2"/>
    <dgm:cxn modelId="{2A43995B-FB1B-4621-81E2-4515FEA553D7}" type="presOf" srcId="{20C614F7-3AA8-4562-BA3A-8E5A90538E30}" destId="{460AF3E8-CB44-42A7-9E4E-6DE81E87D3D3}" srcOrd="0" destOrd="0" presId="urn:microsoft.com/office/officeart/2005/8/layout/bList2"/>
    <dgm:cxn modelId="{EBE57793-8C8D-4892-9D7B-229DDEC65407}" type="presOf" srcId="{3DDF3656-9783-4AF7-B9A2-3EACA362498A}" destId="{D1A31072-3591-4E27-AD7C-B046416D39C8}" srcOrd="0" destOrd="0" presId="urn:microsoft.com/office/officeart/2005/8/layout/bList2"/>
    <dgm:cxn modelId="{2B71E3EE-E2E1-4E6A-88B3-104AB3D04629}" type="presOf" srcId="{8712A4E7-8975-42C7-BACA-E3565DE6DCA1}" destId="{E3892882-E954-4F46-813C-C70E7C847A8D}" srcOrd="0" destOrd="0" presId="urn:microsoft.com/office/officeart/2005/8/layout/bList2"/>
    <dgm:cxn modelId="{6471D9F4-C329-4356-9CC9-28978B588169}" type="presOf" srcId="{7178CD14-4885-47D9-8488-82AE66C2046A}" destId="{8ABB0CF7-4E0F-40A3-9159-0E37CAFB75CA}" srcOrd="0" destOrd="0" presId="urn:microsoft.com/office/officeart/2005/8/layout/bList2"/>
    <dgm:cxn modelId="{409057DB-315D-4BB5-A99A-80D8D022DFA7}" type="presOf" srcId="{E9352BAC-B87B-4010-81BC-E168417A9E3A}" destId="{C4BFD6EF-6509-4144-BC5C-A0B2E15DA833}" srcOrd="0" destOrd="0" presId="urn:microsoft.com/office/officeart/2005/8/layout/bList2"/>
    <dgm:cxn modelId="{15667F26-AD6C-41D8-BA9E-999DDD8DA625}" type="presOf" srcId="{2B15F44C-E70C-4698-89E6-4766BF0E82AE}" destId="{015DC415-EC66-47B7-945B-B814A7E6110A}" srcOrd="0" destOrd="0" presId="urn:microsoft.com/office/officeart/2005/8/layout/bList2"/>
    <dgm:cxn modelId="{E76CD7C4-D86D-4812-A949-EAE71529BE8A}" srcId="{8712A4E7-8975-42C7-BACA-E3565DE6DCA1}" destId="{20C614F7-3AA8-4562-BA3A-8E5A90538E30}" srcOrd="1" destOrd="0" parTransId="{F93056BB-0339-497F-BBE3-7129A3AB9C0F}" sibTransId="{E9352BAC-B87B-4010-81BC-E168417A9E3A}"/>
    <dgm:cxn modelId="{DF16C6EC-6D31-41AA-A5AB-E92DBA242E96}" type="presOf" srcId="{20C614F7-3AA8-4562-BA3A-8E5A90538E30}" destId="{EDD65D9C-4E91-45B5-ABB5-D8A7D8D6F224}" srcOrd="1" destOrd="0" presId="urn:microsoft.com/office/officeart/2005/8/layout/bList2"/>
    <dgm:cxn modelId="{D76BD8D8-90B0-47F0-9C91-5E157BFC4963}" srcId="{8712A4E7-8975-42C7-BACA-E3565DE6DCA1}" destId="{7178CD14-4885-47D9-8488-82AE66C2046A}" srcOrd="2" destOrd="0" parTransId="{BC7E210C-6F98-4AE7-8B60-C5E54852B63A}" sibTransId="{5ACC4664-7DDB-4394-8B53-2269C3DFF725}"/>
    <dgm:cxn modelId="{910BEEC4-ED46-48D9-AE6D-01C74CCAE157}" type="presParOf" srcId="{E3892882-E954-4F46-813C-C70E7C847A8D}" destId="{740B5FB0-57E2-4F38-837F-30BBEF3F1EDC}" srcOrd="0" destOrd="0" presId="urn:microsoft.com/office/officeart/2005/8/layout/bList2"/>
    <dgm:cxn modelId="{1F2CF9A8-437D-410D-B50D-8633B60CD886}" type="presParOf" srcId="{740B5FB0-57E2-4F38-837F-30BBEF3F1EDC}" destId="{273678EF-C640-40B2-9878-D41F98658612}" srcOrd="0" destOrd="0" presId="urn:microsoft.com/office/officeart/2005/8/layout/bList2"/>
    <dgm:cxn modelId="{C978AF7B-0B36-4FDD-80A0-14507BDD4F82}" type="presParOf" srcId="{740B5FB0-57E2-4F38-837F-30BBEF3F1EDC}" destId="{015DC415-EC66-47B7-945B-B814A7E6110A}" srcOrd="1" destOrd="0" presId="urn:microsoft.com/office/officeart/2005/8/layout/bList2"/>
    <dgm:cxn modelId="{868B9A2C-DEAF-4CEA-84A5-71D8CC5BC458}" type="presParOf" srcId="{740B5FB0-57E2-4F38-837F-30BBEF3F1EDC}" destId="{32D3894B-5BA4-453F-B1CB-1B6EF008FCE2}" srcOrd="2" destOrd="0" presId="urn:microsoft.com/office/officeart/2005/8/layout/bList2"/>
    <dgm:cxn modelId="{3AEEDFAE-7864-4F51-A14C-91890671D691}" type="presParOf" srcId="{740B5FB0-57E2-4F38-837F-30BBEF3F1EDC}" destId="{48D1531F-0037-4497-B536-42E086F74CB8}" srcOrd="3" destOrd="0" presId="urn:microsoft.com/office/officeart/2005/8/layout/bList2"/>
    <dgm:cxn modelId="{6D3652B9-4AE5-4F8A-9DB0-8D0D8CA800C5}" type="presParOf" srcId="{E3892882-E954-4F46-813C-C70E7C847A8D}" destId="{D1A31072-3591-4E27-AD7C-B046416D39C8}" srcOrd="1" destOrd="0" presId="urn:microsoft.com/office/officeart/2005/8/layout/bList2"/>
    <dgm:cxn modelId="{1985D3C1-2C86-4BF2-98B3-85138686F95F}" type="presParOf" srcId="{E3892882-E954-4F46-813C-C70E7C847A8D}" destId="{7721261D-C121-43E4-94EF-6C1571794A08}" srcOrd="2" destOrd="0" presId="urn:microsoft.com/office/officeart/2005/8/layout/bList2"/>
    <dgm:cxn modelId="{EB38E596-AA4C-481E-A14B-C08896D715F8}" type="presParOf" srcId="{7721261D-C121-43E4-94EF-6C1571794A08}" destId="{B6249EFE-54AA-4E70-9233-9B0F964A4008}" srcOrd="0" destOrd="0" presId="urn:microsoft.com/office/officeart/2005/8/layout/bList2"/>
    <dgm:cxn modelId="{199A2395-6C96-4D8E-8515-F6BF61E97CBB}" type="presParOf" srcId="{7721261D-C121-43E4-94EF-6C1571794A08}" destId="{460AF3E8-CB44-42A7-9E4E-6DE81E87D3D3}" srcOrd="1" destOrd="0" presId="urn:microsoft.com/office/officeart/2005/8/layout/bList2"/>
    <dgm:cxn modelId="{8D38769F-DE5B-42F1-8FB2-CC53CF7E9B0C}" type="presParOf" srcId="{7721261D-C121-43E4-94EF-6C1571794A08}" destId="{EDD65D9C-4E91-45B5-ABB5-D8A7D8D6F224}" srcOrd="2" destOrd="0" presId="urn:microsoft.com/office/officeart/2005/8/layout/bList2"/>
    <dgm:cxn modelId="{4481C062-F7DB-4761-9A24-E56B694CD6FF}" type="presParOf" srcId="{7721261D-C121-43E4-94EF-6C1571794A08}" destId="{EEA15BD5-3848-46B8-9C10-032D969FA9D9}" srcOrd="3" destOrd="0" presId="urn:microsoft.com/office/officeart/2005/8/layout/bList2"/>
    <dgm:cxn modelId="{A5907FEB-6670-47FE-9AB6-66AB650CD860}" type="presParOf" srcId="{E3892882-E954-4F46-813C-C70E7C847A8D}" destId="{C4BFD6EF-6509-4144-BC5C-A0B2E15DA833}" srcOrd="3" destOrd="0" presId="urn:microsoft.com/office/officeart/2005/8/layout/bList2"/>
    <dgm:cxn modelId="{B70BFEE3-FBB5-4168-99C5-AD092CF43676}" type="presParOf" srcId="{E3892882-E954-4F46-813C-C70E7C847A8D}" destId="{579585CC-DFC0-49F6-93BE-7ABA241F9B48}" srcOrd="4" destOrd="0" presId="urn:microsoft.com/office/officeart/2005/8/layout/bList2"/>
    <dgm:cxn modelId="{5B38F7B9-2706-4D28-A282-C61DA2284339}" type="presParOf" srcId="{579585CC-DFC0-49F6-93BE-7ABA241F9B48}" destId="{2D001961-0DBC-4F46-BD5A-C54F1656FB4F}" srcOrd="0" destOrd="0" presId="urn:microsoft.com/office/officeart/2005/8/layout/bList2"/>
    <dgm:cxn modelId="{6E04ADFD-8966-405E-B700-EDF4F5DB7EFC}" type="presParOf" srcId="{579585CC-DFC0-49F6-93BE-7ABA241F9B48}" destId="{8ABB0CF7-4E0F-40A3-9159-0E37CAFB75CA}" srcOrd="1" destOrd="0" presId="urn:microsoft.com/office/officeart/2005/8/layout/bList2"/>
    <dgm:cxn modelId="{9F5CCE8F-9620-462C-9CC0-583B28974C52}" type="presParOf" srcId="{579585CC-DFC0-49F6-93BE-7ABA241F9B48}" destId="{2005F974-F1C0-4CEE-ABF8-81B43C5587DB}" srcOrd="2" destOrd="0" presId="urn:microsoft.com/office/officeart/2005/8/layout/bList2"/>
    <dgm:cxn modelId="{F024651F-B2DA-49BA-BCDA-F393B011DFE8}" type="presParOf" srcId="{579585CC-DFC0-49F6-93BE-7ABA241F9B48}" destId="{95E489D2-A97D-4936-9FE7-316AEAF20859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712A4E7-8975-42C7-BACA-E3565DE6DCA1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</dgm:pt>
    <dgm:pt modelId="{2B15F44C-E70C-4698-89E6-4766BF0E82AE}">
      <dgm:prSet phldrT="[Текст]"/>
      <dgm:spPr/>
      <dgm:t>
        <a:bodyPr/>
        <a:lstStyle/>
        <a:p>
          <a:r>
            <a:rPr lang="ru-RU" dirty="0"/>
            <a:t>Всероссийская олимпиада школьников</a:t>
          </a:r>
        </a:p>
      </dgm:t>
    </dgm:pt>
    <dgm:pt modelId="{44723DF2-28B8-44F9-911B-10922E783E09}" type="parTrans" cxnId="{77CC5E1E-05DA-4409-9CE3-635C09DDA51F}">
      <dgm:prSet/>
      <dgm:spPr/>
      <dgm:t>
        <a:bodyPr/>
        <a:lstStyle/>
        <a:p>
          <a:endParaRPr lang="ru-RU"/>
        </a:p>
      </dgm:t>
    </dgm:pt>
    <dgm:pt modelId="{3DDF3656-9783-4AF7-B9A2-3EACA362498A}" type="sibTrans" cxnId="{77CC5E1E-05DA-4409-9CE3-635C09DDA51F}">
      <dgm:prSet/>
      <dgm:spPr/>
      <dgm:t>
        <a:bodyPr/>
        <a:lstStyle/>
        <a:p>
          <a:endParaRPr lang="ru-RU"/>
        </a:p>
      </dgm:t>
    </dgm:pt>
    <dgm:pt modelId="{20C614F7-3AA8-4562-BA3A-8E5A90538E30}">
      <dgm:prSet phldrT="[Текст]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dirty="0"/>
            <a:t>Научный форум Северо-Запада России «Шаг в будущее» </a:t>
          </a:r>
        </a:p>
      </dgm:t>
    </dgm:pt>
    <dgm:pt modelId="{F93056BB-0339-497F-BBE3-7129A3AB9C0F}" type="parTrans" cxnId="{E76CD7C4-D86D-4812-A949-EAE71529BE8A}">
      <dgm:prSet/>
      <dgm:spPr/>
      <dgm:t>
        <a:bodyPr/>
        <a:lstStyle/>
        <a:p>
          <a:endParaRPr lang="ru-RU"/>
        </a:p>
      </dgm:t>
    </dgm:pt>
    <dgm:pt modelId="{E9352BAC-B87B-4010-81BC-E168417A9E3A}" type="sibTrans" cxnId="{E76CD7C4-D86D-4812-A949-EAE71529BE8A}">
      <dgm:prSet/>
      <dgm:spPr/>
      <dgm:t>
        <a:bodyPr/>
        <a:lstStyle/>
        <a:p>
          <a:endParaRPr lang="ru-RU"/>
        </a:p>
      </dgm:t>
    </dgm:pt>
    <dgm:pt modelId="{7178CD14-4885-47D9-8488-82AE66C2046A}">
      <dgm:prSet phldrT="[Текст]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dirty="0"/>
            <a:t>Региональные математические игры «Точка опоры»</a:t>
          </a:r>
        </a:p>
      </dgm:t>
    </dgm:pt>
    <dgm:pt modelId="{BC7E210C-6F98-4AE7-8B60-C5E54852B63A}" type="parTrans" cxnId="{D76BD8D8-90B0-47F0-9C91-5E157BFC4963}">
      <dgm:prSet/>
      <dgm:spPr/>
      <dgm:t>
        <a:bodyPr/>
        <a:lstStyle/>
        <a:p>
          <a:endParaRPr lang="ru-RU"/>
        </a:p>
      </dgm:t>
    </dgm:pt>
    <dgm:pt modelId="{5ACC4664-7DDB-4394-8B53-2269C3DFF725}" type="sibTrans" cxnId="{D76BD8D8-90B0-47F0-9C91-5E157BFC4963}">
      <dgm:prSet/>
      <dgm:spPr/>
      <dgm:t>
        <a:bodyPr/>
        <a:lstStyle/>
        <a:p>
          <a:endParaRPr lang="ru-RU"/>
        </a:p>
      </dgm:t>
    </dgm:pt>
    <dgm:pt modelId="{E3892882-E954-4F46-813C-C70E7C847A8D}" type="pres">
      <dgm:prSet presAssocID="{8712A4E7-8975-42C7-BACA-E3565DE6DCA1}" presName="diagram" presStyleCnt="0">
        <dgm:presLayoutVars>
          <dgm:dir/>
          <dgm:animLvl val="lvl"/>
          <dgm:resizeHandles val="exact"/>
        </dgm:presLayoutVars>
      </dgm:prSet>
      <dgm:spPr/>
    </dgm:pt>
    <dgm:pt modelId="{740B5FB0-57E2-4F38-837F-30BBEF3F1EDC}" type="pres">
      <dgm:prSet presAssocID="{2B15F44C-E70C-4698-89E6-4766BF0E82AE}" presName="compNode" presStyleCnt="0"/>
      <dgm:spPr/>
    </dgm:pt>
    <dgm:pt modelId="{273678EF-C640-40B2-9878-D41F98658612}" type="pres">
      <dgm:prSet presAssocID="{2B15F44C-E70C-4698-89E6-4766BF0E82AE}" presName="childRect" presStyleLbl="bgAcc1" presStyleIdx="0" presStyleCnt="3" custScaleY="154099">
        <dgm:presLayoutVars>
          <dgm:bulletEnabled val="1"/>
        </dgm:presLayoutVars>
      </dgm:prSet>
      <dgm:spPr/>
    </dgm:pt>
    <dgm:pt modelId="{015DC415-EC66-47B7-945B-B814A7E6110A}" type="pres">
      <dgm:prSet presAssocID="{2B15F44C-E70C-4698-89E6-4766BF0E82AE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D3894B-5BA4-453F-B1CB-1B6EF008FCE2}" type="pres">
      <dgm:prSet presAssocID="{2B15F44C-E70C-4698-89E6-4766BF0E82AE}" presName="parentRect" presStyleLbl="alignNode1" presStyleIdx="0" presStyleCnt="3"/>
      <dgm:spPr/>
      <dgm:t>
        <a:bodyPr/>
        <a:lstStyle/>
        <a:p>
          <a:endParaRPr lang="ru-RU"/>
        </a:p>
      </dgm:t>
    </dgm:pt>
    <dgm:pt modelId="{48D1531F-0037-4497-B536-42E086F74CB8}" type="pres">
      <dgm:prSet presAssocID="{2B15F44C-E70C-4698-89E6-4766BF0E82AE}" presName="adorn" presStyleLbl="fgAccFollowNode1" presStyleIdx="0" presStyleCnt="3"/>
      <dgm:spPr/>
    </dgm:pt>
    <dgm:pt modelId="{D1A31072-3591-4E27-AD7C-B046416D39C8}" type="pres">
      <dgm:prSet presAssocID="{3DDF3656-9783-4AF7-B9A2-3EACA362498A}" presName="sibTrans" presStyleLbl="sibTrans2D1" presStyleIdx="0" presStyleCnt="0"/>
      <dgm:spPr/>
      <dgm:t>
        <a:bodyPr/>
        <a:lstStyle/>
        <a:p>
          <a:endParaRPr lang="ru-RU"/>
        </a:p>
      </dgm:t>
    </dgm:pt>
    <dgm:pt modelId="{7721261D-C121-43E4-94EF-6C1571794A08}" type="pres">
      <dgm:prSet presAssocID="{20C614F7-3AA8-4562-BA3A-8E5A90538E30}" presName="compNode" presStyleCnt="0"/>
      <dgm:spPr/>
    </dgm:pt>
    <dgm:pt modelId="{B6249EFE-54AA-4E70-9233-9B0F964A4008}" type="pres">
      <dgm:prSet presAssocID="{20C614F7-3AA8-4562-BA3A-8E5A90538E30}" presName="childRect" presStyleLbl="bgAcc1" presStyleIdx="1" presStyleCnt="3" custScaleY="154116" custLinFactNeighborX="870" custLinFactNeighborY="-2717">
        <dgm:presLayoutVars>
          <dgm:bulletEnabled val="1"/>
        </dgm:presLayoutVars>
      </dgm:prSet>
      <dgm:spPr/>
    </dgm:pt>
    <dgm:pt modelId="{460AF3E8-CB44-42A7-9E4E-6DE81E87D3D3}" type="pres">
      <dgm:prSet presAssocID="{20C614F7-3AA8-4562-BA3A-8E5A90538E30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D65D9C-4E91-45B5-ABB5-D8A7D8D6F224}" type="pres">
      <dgm:prSet presAssocID="{20C614F7-3AA8-4562-BA3A-8E5A90538E30}" presName="parentRect" presStyleLbl="alignNode1" presStyleIdx="1" presStyleCnt="3" custLinFactNeighborX="684" custLinFactNeighborY="-1330"/>
      <dgm:spPr/>
      <dgm:t>
        <a:bodyPr/>
        <a:lstStyle/>
        <a:p>
          <a:endParaRPr lang="ru-RU"/>
        </a:p>
      </dgm:t>
    </dgm:pt>
    <dgm:pt modelId="{EEA15BD5-3848-46B8-9C10-032D969FA9D9}" type="pres">
      <dgm:prSet presAssocID="{20C614F7-3AA8-4562-BA3A-8E5A90538E30}" presName="adorn" presStyleLbl="fgAccFollowNode1" presStyleIdx="1" presStyleCnt="3"/>
      <dgm:spPr/>
    </dgm:pt>
    <dgm:pt modelId="{C4BFD6EF-6509-4144-BC5C-A0B2E15DA833}" type="pres">
      <dgm:prSet presAssocID="{E9352BAC-B87B-4010-81BC-E168417A9E3A}" presName="sibTrans" presStyleLbl="sibTrans2D1" presStyleIdx="0" presStyleCnt="0"/>
      <dgm:spPr/>
      <dgm:t>
        <a:bodyPr/>
        <a:lstStyle/>
        <a:p>
          <a:endParaRPr lang="ru-RU"/>
        </a:p>
      </dgm:t>
    </dgm:pt>
    <dgm:pt modelId="{579585CC-DFC0-49F6-93BE-7ABA241F9B48}" type="pres">
      <dgm:prSet presAssocID="{7178CD14-4885-47D9-8488-82AE66C2046A}" presName="compNode" presStyleCnt="0"/>
      <dgm:spPr/>
    </dgm:pt>
    <dgm:pt modelId="{2D001961-0DBC-4F46-BD5A-C54F1656FB4F}" type="pres">
      <dgm:prSet presAssocID="{7178CD14-4885-47D9-8488-82AE66C2046A}" presName="childRect" presStyleLbl="bgAcc1" presStyleIdx="2" presStyleCnt="3" custScaleY="154113">
        <dgm:presLayoutVars>
          <dgm:bulletEnabled val="1"/>
        </dgm:presLayoutVars>
      </dgm:prSet>
      <dgm:spPr/>
    </dgm:pt>
    <dgm:pt modelId="{8ABB0CF7-4E0F-40A3-9159-0E37CAFB75CA}" type="pres">
      <dgm:prSet presAssocID="{7178CD14-4885-47D9-8488-82AE66C2046A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05F974-F1C0-4CEE-ABF8-81B43C5587DB}" type="pres">
      <dgm:prSet presAssocID="{7178CD14-4885-47D9-8488-82AE66C2046A}" presName="parentRect" presStyleLbl="alignNode1" presStyleIdx="2" presStyleCnt="3"/>
      <dgm:spPr/>
      <dgm:t>
        <a:bodyPr/>
        <a:lstStyle/>
        <a:p>
          <a:endParaRPr lang="ru-RU"/>
        </a:p>
      </dgm:t>
    </dgm:pt>
    <dgm:pt modelId="{95E489D2-A97D-4936-9FE7-316AEAF20859}" type="pres">
      <dgm:prSet presAssocID="{7178CD14-4885-47D9-8488-82AE66C2046A}" presName="adorn" presStyleLbl="fgAccFollowNode1" presStyleIdx="2" presStyleCnt="3"/>
      <dgm:spPr/>
    </dgm:pt>
  </dgm:ptLst>
  <dgm:cxnLst>
    <dgm:cxn modelId="{77CC5E1E-05DA-4409-9CE3-635C09DDA51F}" srcId="{8712A4E7-8975-42C7-BACA-E3565DE6DCA1}" destId="{2B15F44C-E70C-4698-89E6-4766BF0E82AE}" srcOrd="0" destOrd="0" parTransId="{44723DF2-28B8-44F9-911B-10922E783E09}" sibTransId="{3DDF3656-9783-4AF7-B9A2-3EACA362498A}"/>
    <dgm:cxn modelId="{163538D8-F06C-459E-BCA6-B57001FCD033}" type="presOf" srcId="{7178CD14-4885-47D9-8488-82AE66C2046A}" destId="{2005F974-F1C0-4CEE-ABF8-81B43C5587DB}" srcOrd="1" destOrd="0" presId="urn:microsoft.com/office/officeart/2005/8/layout/bList2"/>
    <dgm:cxn modelId="{EA9F453A-27E4-4898-A66F-061EA6ACCB1F}" type="presOf" srcId="{2B15F44C-E70C-4698-89E6-4766BF0E82AE}" destId="{32D3894B-5BA4-453F-B1CB-1B6EF008FCE2}" srcOrd="1" destOrd="0" presId="urn:microsoft.com/office/officeart/2005/8/layout/bList2"/>
    <dgm:cxn modelId="{2A43995B-FB1B-4621-81E2-4515FEA553D7}" type="presOf" srcId="{20C614F7-3AA8-4562-BA3A-8E5A90538E30}" destId="{460AF3E8-CB44-42A7-9E4E-6DE81E87D3D3}" srcOrd="0" destOrd="0" presId="urn:microsoft.com/office/officeart/2005/8/layout/bList2"/>
    <dgm:cxn modelId="{EBE57793-8C8D-4892-9D7B-229DDEC65407}" type="presOf" srcId="{3DDF3656-9783-4AF7-B9A2-3EACA362498A}" destId="{D1A31072-3591-4E27-AD7C-B046416D39C8}" srcOrd="0" destOrd="0" presId="urn:microsoft.com/office/officeart/2005/8/layout/bList2"/>
    <dgm:cxn modelId="{2B71E3EE-E2E1-4E6A-88B3-104AB3D04629}" type="presOf" srcId="{8712A4E7-8975-42C7-BACA-E3565DE6DCA1}" destId="{E3892882-E954-4F46-813C-C70E7C847A8D}" srcOrd="0" destOrd="0" presId="urn:microsoft.com/office/officeart/2005/8/layout/bList2"/>
    <dgm:cxn modelId="{6471D9F4-C329-4356-9CC9-28978B588169}" type="presOf" srcId="{7178CD14-4885-47D9-8488-82AE66C2046A}" destId="{8ABB0CF7-4E0F-40A3-9159-0E37CAFB75CA}" srcOrd="0" destOrd="0" presId="urn:microsoft.com/office/officeart/2005/8/layout/bList2"/>
    <dgm:cxn modelId="{409057DB-315D-4BB5-A99A-80D8D022DFA7}" type="presOf" srcId="{E9352BAC-B87B-4010-81BC-E168417A9E3A}" destId="{C4BFD6EF-6509-4144-BC5C-A0B2E15DA833}" srcOrd="0" destOrd="0" presId="urn:microsoft.com/office/officeart/2005/8/layout/bList2"/>
    <dgm:cxn modelId="{15667F26-AD6C-41D8-BA9E-999DDD8DA625}" type="presOf" srcId="{2B15F44C-E70C-4698-89E6-4766BF0E82AE}" destId="{015DC415-EC66-47B7-945B-B814A7E6110A}" srcOrd="0" destOrd="0" presId="urn:microsoft.com/office/officeart/2005/8/layout/bList2"/>
    <dgm:cxn modelId="{E76CD7C4-D86D-4812-A949-EAE71529BE8A}" srcId="{8712A4E7-8975-42C7-BACA-E3565DE6DCA1}" destId="{20C614F7-3AA8-4562-BA3A-8E5A90538E30}" srcOrd="1" destOrd="0" parTransId="{F93056BB-0339-497F-BBE3-7129A3AB9C0F}" sibTransId="{E9352BAC-B87B-4010-81BC-E168417A9E3A}"/>
    <dgm:cxn modelId="{DF16C6EC-6D31-41AA-A5AB-E92DBA242E96}" type="presOf" srcId="{20C614F7-3AA8-4562-BA3A-8E5A90538E30}" destId="{EDD65D9C-4E91-45B5-ABB5-D8A7D8D6F224}" srcOrd="1" destOrd="0" presId="urn:microsoft.com/office/officeart/2005/8/layout/bList2"/>
    <dgm:cxn modelId="{D76BD8D8-90B0-47F0-9C91-5E157BFC4963}" srcId="{8712A4E7-8975-42C7-BACA-E3565DE6DCA1}" destId="{7178CD14-4885-47D9-8488-82AE66C2046A}" srcOrd="2" destOrd="0" parTransId="{BC7E210C-6F98-4AE7-8B60-C5E54852B63A}" sibTransId="{5ACC4664-7DDB-4394-8B53-2269C3DFF725}"/>
    <dgm:cxn modelId="{910BEEC4-ED46-48D9-AE6D-01C74CCAE157}" type="presParOf" srcId="{E3892882-E954-4F46-813C-C70E7C847A8D}" destId="{740B5FB0-57E2-4F38-837F-30BBEF3F1EDC}" srcOrd="0" destOrd="0" presId="urn:microsoft.com/office/officeart/2005/8/layout/bList2"/>
    <dgm:cxn modelId="{1F2CF9A8-437D-410D-B50D-8633B60CD886}" type="presParOf" srcId="{740B5FB0-57E2-4F38-837F-30BBEF3F1EDC}" destId="{273678EF-C640-40B2-9878-D41F98658612}" srcOrd="0" destOrd="0" presId="urn:microsoft.com/office/officeart/2005/8/layout/bList2"/>
    <dgm:cxn modelId="{C978AF7B-0B36-4FDD-80A0-14507BDD4F82}" type="presParOf" srcId="{740B5FB0-57E2-4F38-837F-30BBEF3F1EDC}" destId="{015DC415-EC66-47B7-945B-B814A7E6110A}" srcOrd="1" destOrd="0" presId="urn:microsoft.com/office/officeart/2005/8/layout/bList2"/>
    <dgm:cxn modelId="{868B9A2C-DEAF-4CEA-84A5-71D8CC5BC458}" type="presParOf" srcId="{740B5FB0-57E2-4F38-837F-30BBEF3F1EDC}" destId="{32D3894B-5BA4-453F-B1CB-1B6EF008FCE2}" srcOrd="2" destOrd="0" presId="urn:microsoft.com/office/officeart/2005/8/layout/bList2"/>
    <dgm:cxn modelId="{3AEEDFAE-7864-4F51-A14C-91890671D691}" type="presParOf" srcId="{740B5FB0-57E2-4F38-837F-30BBEF3F1EDC}" destId="{48D1531F-0037-4497-B536-42E086F74CB8}" srcOrd="3" destOrd="0" presId="urn:microsoft.com/office/officeart/2005/8/layout/bList2"/>
    <dgm:cxn modelId="{6D3652B9-4AE5-4F8A-9DB0-8D0D8CA800C5}" type="presParOf" srcId="{E3892882-E954-4F46-813C-C70E7C847A8D}" destId="{D1A31072-3591-4E27-AD7C-B046416D39C8}" srcOrd="1" destOrd="0" presId="urn:microsoft.com/office/officeart/2005/8/layout/bList2"/>
    <dgm:cxn modelId="{1985D3C1-2C86-4BF2-98B3-85138686F95F}" type="presParOf" srcId="{E3892882-E954-4F46-813C-C70E7C847A8D}" destId="{7721261D-C121-43E4-94EF-6C1571794A08}" srcOrd="2" destOrd="0" presId="urn:microsoft.com/office/officeart/2005/8/layout/bList2"/>
    <dgm:cxn modelId="{EB38E596-AA4C-481E-A14B-C08896D715F8}" type="presParOf" srcId="{7721261D-C121-43E4-94EF-6C1571794A08}" destId="{B6249EFE-54AA-4E70-9233-9B0F964A4008}" srcOrd="0" destOrd="0" presId="urn:microsoft.com/office/officeart/2005/8/layout/bList2"/>
    <dgm:cxn modelId="{199A2395-6C96-4D8E-8515-F6BF61E97CBB}" type="presParOf" srcId="{7721261D-C121-43E4-94EF-6C1571794A08}" destId="{460AF3E8-CB44-42A7-9E4E-6DE81E87D3D3}" srcOrd="1" destOrd="0" presId="urn:microsoft.com/office/officeart/2005/8/layout/bList2"/>
    <dgm:cxn modelId="{8D38769F-DE5B-42F1-8FB2-CC53CF7E9B0C}" type="presParOf" srcId="{7721261D-C121-43E4-94EF-6C1571794A08}" destId="{EDD65D9C-4E91-45B5-ABB5-D8A7D8D6F224}" srcOrd="2" destOrd="0" presId="urn:microsoft.com/office/officeart/2005/8/layout/bList2"/>
    <dgm:cxn modelId="{4481C062-F7DB-4761-9A24-E56B694CD6FF}" type="presParOf" srcId="{7721261D-C121-43E4-94EF-6C1571794A08}" destId="{EEA15BD5-3848-46B8-9C10-032D969FA9D9}" srcOrd="3" destOrd="0" presId="urn:microsoft.com/office/officeart/2005/8/layout/bList2"/>
    <dgm:cxn modelId="{A5907FEB-6670-47FE-9AB6-66AB650CD860}" type="presParOf" srcId="{E3892882-E954-4F46-813C-C70E7C847A8D}" destId="{C4BFD6EF-6509-4144-BC5C-A0B2E15DA833}" srcOrd="3" destOrd="0" presId="urn:microsoft.com/office/officeart/2005/8/layout/bList2"/>
    <dgm:cxn modelId="{B70BFEE3-FBB5-4168-99C5-AD092CF43676}" type="presParOf" srcId="{E3892882-E954-4F46-813C-C70E7C847A8D}" destId="{579585CC-DFC0-49F6-93BE-7ABA241F9B48}" srcOrd="4" destOrd="0" presId="urn:microsoft.com/office/officeart/2005/8/layout/bList2"/>
    <dgm:cxn modelId="{5B38F7B9-2706-4D28-A282-C61DA2284339}" type="presParOf" srcId="{579585CC-DFC0-49F6-93BE-7ABA241F9B48}" destId="{2D001961-0DBC-4F46-BD5A-C54F1656FB4F}" srcOrd="0" destOrd="0" presId="urn:microsoft.com/office/officeart/2005/8/layout/bList2"/>
    <dgm:cxn modelId="{6E04ADFD-8966-405E-B700-EDF4F5DB7EFC}" type="presParOf" srcId="{579585CC-DFC0-49F6-93BE-7ABA241F9B48}" destId="{8ABB0CF7-4E0F-40A3-9159-0E37CAFB75CA}" srcOrd="1" destOrd="0" presId="urn:microsoft.com/office/officeart/2005/8/layout/bList2"/>
    <dgm:cxn modelId="{9F5CCE8F-9620-462C-9CC0-583B28974C52}" type="presParOf" srcId="{579585CC-DFC0-49F6-93BE-7ABA241F9B48}" destId="{2005F974-F1C0-4CEE-ABF8-81B43C5587DB}" srcOrd="2" destOrd="0" presId="urn:microsoft.com/office/officeart/2005/8/layout/bList2"/>
    <dgm:cxn modelId="{F024651F-B2DA-49BA-BCDA-F393B011DFE8}" type="presParOf" srcId="{579585CC-DFC0-49F6-93BE-7ABA241F9B48}" destId="{95E489D2-A97D-4936-9FE7-316AEAF20859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54A269-4B6F-41DC-ACF6-F43CC2893DC5}">
      <dsp:nvSpPr>
        <dsp:cNvPr id="0" name=""/>
        <dsp:cNvSpPr/>
      </dsp:nvSpPr>
      <dsp:spPr>
        <a:xfrm>
          <a:off x="4416379" y="786651"/>
          <a:ext cx="60555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05557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703254" y="829190"/>
        <a:ext cx="31807" cy="6361"/>
      </dsp:txXfrm>
    </dsp:sp>
    <dsp:sp modelId="{CA64CF89-775C-4727-B5C3-985BE2F76ADE}">
      <dsp:nvSpPr>
        <dsp:cNvPr id="0" name=""/>
        <dsp:cNvSpPr/>
      </dsp:nvSpPr>
      <dsp:spPr>
        <a:xfrm>
          <a:off x="1652278" y="2600"/>
          <a:ext cx="2765900" cy="165954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/>
            <a:t>АТОМКЛАСС</a:t>
          </a:r>
        </a:p>
      </dsp:txBody>
      <dsp:txXfrm>
        <a:off x="1652278" y="2600"/>
        <a:ext cx="2765900" cy="1659540"/>
      </dsp:txXfrm>
    </dsp:sp>
    <dsp:sp modelId="{5EB136CE-BFD6-4055-BEFB-4B12B22781BE}">
      <dsp:nvSpPr>
        <dsp:cNvPr id="0" name=""/>
        <dsp:cNvSpPr/>
      </dsp:nvSpPr>
      <dsp:spPr>
        <a:xfrm>
          <a:off x="3035229" y="1660341"/>
          <a:ext cx="3402058" cy="605557"/>
        </a:xfrm>
        <a:custGeom>
          <a:avLst/>
          <a:gdLst/>
          <a:ahLst/>
          <a:cxnLst/>
          <a:rect l="0" t="0" r="0" b="0"/>
          <a:pathLst>
            <a:path>
              <a:moveTo>
                <a:pt x="3402058" y="0"/>
              </a:moveTo>
              <a:lnTo>
                <a:pt x="3402058" y="319878"/>
              </a:lnTo>
              <a:lnTo>
                <a:pt x="0" y="319878"/>
              </a:lnTo>
              <a:lnTo>
                <a:pt x="0" y="605557"/>
              </a:lnTo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649732" y="1959939"/>
        <a:ext cx="173051" cy="6361"/>
      </dsp:txXfrm>
    </dsp:sp>
    <dsp:sp modelId="{1614A89C-995A-43C6-B92D-18F6068DDE96}">
      <dsp:nvSpPr>
        <dsp:cNvPr id="0" name=""/>
        <dsp:cNvSpPr/>
      </dsp:nvSpPr>
      <dsp:spPr>
        <a:xfrm>
          <a:off x="5054337" y="2600"/>
          <a:ext cx="2765900" cy="165954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/>
            <a:t>РОБОТОТЕХНИКА </a:t>
          </a:r>
        </a:p>
      </dsp:txBody>
      <dsp:txXfrm>
        <a:off x="5054337" y="2600"/>
        <a:ext cx="2765900" cy="1659540"/>
      </dsp:txXfrm>
    </dsp:sp>
    <dsp:sp modelId="{56FE748C-9A28-41A0-8BA4-AC850C8CB304}">
      <dsp:nvSpPr>
        <dsp:cNvPr id="0" name=""/>
        <dsp:cNvSpPr/>
      </dsp:nvSpPr>
      <dsp:spPr>
        <a:xfrm>
          <a:off x="4416379" y="3082348"/>
          <a:ext cx="60555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05557" y="45720"/>
              </a:lnTo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703254" y="3124888"/>
        <a:ext cx="31807" cy="6361"/>
      </dsp:txXfrm>
    </dsp:sp>
    <dsp:sp modelId="{8579BC11-EB8A-4AB2-B3D6-2F895F76D0C0}">
      <dsp:nvSpPr>
        <dsp:cNvPr id="0" name=""/>
        <dsp:cNvSpPr/>
      </dsp:nvSpPr>
      <dsp:spPr>
        <a:xfrm>
          <a:off x="1652278" y="2298298"/>
          <a:ext cx="2765900" cy="165954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/>
            <a:t>Кабинет ХИМИИ </a:t>
          </a:r>
        </a:p>
      </dsp:txBody>
      <dsp:txXfrm>
        <a:off x="1652278" y="2298298"/>
        <a:ext cx="2765900" cy="1659540"/>
      </dsp:txXfrm>
    </dsp:sp>
    <dsp:sp modelId="{66553E13-AB6B-4A37-8093-57513145FC2F}">
      <dsp:nvSpPr>
        <dsp:cNvPr id="0" name=""/>
        <dsp:cNvSpPr/>
      </dsp:nvSpPr>
      <dsp:spPr>
        <a:xfrm>
          <a:off x="5054337" y="2298298"/>
          <a:ext cx="2765900" cy="165954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/>
            <a:t>Кабинет БИОЛОГИИ </a:t>
          </a:r>
          <a:r>
            <a:rPr lang="en-US" sz="2500" kern="1200" dirty="0"/>
            <a:t>        </a:t>
          </a:r>
          <a:endParaRPr lang="ru-RU" sz="2500" kern="1200" dirty="0"/>
        </a:p>
      </dsp:txBody>
      <dsp:txXfrm>
        <a:off x="5054337" y="2298298"/>
        <a:ext cx="2765900" cy="16595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3678EF-C640-40B2-9878-D41F98658612}">
      <dsp:nvSpPr>
        <dsp:cNvPr id="0" name=""/>
        <dsp:cNvSpPr/>
      </dsp:nvSpPr>
      <dsp:spPr>
        <a:xfrm>
          <a:off x="7369" y="210941"/>
          <a:ext cx="3182754" cy="3661175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D3894B-5BA4-453F-B1CB-1B6EF008FCE2}">
      <dsp:nvSpPr>
        <dsp:cNvPr id="0" name=""/>
        <dsp:cNvSpPr/>
      </dsp:nvSpPr>
      <dsp:spPr>
        <a:xfrm>
          <a:off x="7369" y="3229458"/>
          <a:ext cx="3182754" cy="102161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0" rIns="27940" bIns="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/>
            <a:t>Метапредметная олимпиада</a:t>
          </a:r>
        </a:p>
      </dsp:txBody>
      <dsp:txXfrm>
        <a:off x="7369" y="3229458"/>
        <a:ext cx="2241376" cy="1021619"/>
      </dsp:txXfrm>
    </dsp:sp>
    <dsp:sp modelId="{48D1531F-0037-4497-B536-42E086F74CB8}">
      <dsp:nvSpPr>
        <dsp:cNvPr id="0" name=""/>
        <dsp:cNvSpPr/>
      </dsp:nvSpPr>
      <dsp:spPr>
        <a:xfrm>
          <a:off x="2338780" y="3391733"/>
          <a:ext cx="1113964" cy="1113964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249EFE-54AA-4E70-9233-9B0F964A4008}">
      <dsp:nvSpPr>
        <dsp:cNvPr id="0" name=""/>
        <dsp:cNvSpPr/>
      </dsp:nvSpPr>
      <dsp:spPr>
        <a:xfrm>
          <a:off x="3756412" y="146288"/>
          <a:ext cx="3182754" cy="3661578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D65D9C-4E91-45B5-ABB5-D8A7D8D6F224}">
      <dsp:nvSpPr>
        <dsp:cNvPr id="0" name=""/>
        <dsp:cNvSpPr/>
      </dsp:nvSpPr>
      <dsp:spPr>
        <a:xfrm>
          <a:off x="3728722" y="3229559"/>
          <a:ext cx="3182754" cy="102161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0" rIns="27940" bIns="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/>
            <a:t>Школа проектов</a:t>
          </a:r>
        </a:p>
      </dsp:txBody>
      <dsp:txXfrm>
        <a:off x="3728722" y="3229559"/>
        <a:ext cx="2241376" cy="1021619"/>
      </dsp:txXfrm>
    </dsp:sp>
    <dsp:sp modelId="{EEA15BD5-3848-46B8-9C10-032D969FA9D9}">
      <dsp:nvSpPr>
        <dsp:cNvPr id="0" name=""/>
        <dsp:cNvSpPr/>
      </dsp:nvSpPr>
      <dsp:spPr>
        <a:xfrm>
          <a:off x="6060133" y="3391834"/>
          <a:ext cx="1113964" cy="1113964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001961-0DBC-4F46-BD5A-C54F1656FB4F}">
      <dsp:nvSpPr>
        <dsp:cNvPr id="0" name=""/>
        <dsp:cNvSpPr/>
      </dsp:nvSpPr>
      <dsp:spPr>
        <a:xfrm>
          <a:off x="7450075" y="210858"/>
          <a:ext cx="3182754" cy="3661507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05F974-F1C0-4CEE-ABF8-81B43C5587DB}">
      <dsp:nvSpPr>
        <dsp:cNvPr id="0" name=""/>
        <dsp:cNvSpPr/>
      </dsp:nvSpPr>
      <dsp:spPr>
        <a:xfrm>
          <a:off x="7450075" y="3229541"/>
          <a:ext cx="3182754" cy="102161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0" rIns="27940" bIns="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/>
            <a:t>Мероприятия сети </a:t>
          </a:r>
          <a:r>
            <a:rPr lang="ru-RU" sz="2200" kern="1200" dirty="0" err="1"/>
            <a:t>Атомкласс</a:t>
          </a:r>
          <a:endParaRPr lang="ru-RU" sz="2200" kern="1200" dirty="0"/>
        </a:p>
      </dsp:txBody>
      <dsp:txXfrm>
        <a:off x="7450075" y="3229541"/>
        <a:ext cx="2241376" cy="1021619"/>
      </dsp:txXfrm>
    </dsp:sp>
    <dsp:sp modelId="{95E489D2-A97D-4936-9FE7-316AEAF20859}">
      <dsp:nvSpPr>
        <dsp:cNvPr id="0" name=""/>
        <dsp:cNvSpPr/>
      </dsp:nvSpPr>
      <dsp:spPr>
        <a:xfrm>
          <a:off x="9781486" y="3391816"/>
          <a:ext cx="1113964" cy="1113964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3678EF-C640-40B2-9878-D41F98658612}">
      <dsp:nvSpPr>
        <dsp:cNvPr id="0" name=""/>
        <dsp:cNvSpPr/>
      </dsp:nvSpPr>
      <dsp:spPr>
        <a:xfrm>
          <a:off x="7369" y="210941"/>
          <a:ext cx="3182754" cy="3661175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D3894B-5BA4-453F-B1CB-1B6EF008FCE2}">
      <dsp:nvSpPr>
        <dsp:cNvPr id="0" name=""/>
        <dsp:cNvSpPr/>
      </dsp:nvSpPr>
      <dsp:spPr>
        <a:xfrm>
          <a:off x="7369" y="3229458"/>
          <a:ext cx="3182754" cy="102161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0" rIns="26670" bIns="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/>
            <a:t>Юные инженеры Арктики</a:t>
          </a:r>
        </a:p>
      </dsp:txBody>
      <dsp:txXfrm>
        <a:off x="7369" y="3229458"/>
        <a:ext cx="2241376" cy="1021619"/>
      </dsp:txXfrm>
    </dsp:sp>
    <dsp:sp modelId="{48D1531F-0037-4497-B536-42E086F74CB8}">
      <dsp:nvSpPr>
        <dsp:cNvPr id="0" name=""/>
        <dsp:cNvSpPr/>
      </dsp:nvSpPr>
      <dsp:spPr>
        <a:xfrm>
          <a:off x="2338780" y="3391733"/>
          <a:ext cx="1113964" cy="1113964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249EFE-54AA-4E70-9233-9B0F964A4008}">
      <dsp:nvSpPr>
        <dsp:cNvPr id="0" name=""/>
        <dsp:cNvSpPr/>
      </dsp:nvSpPr>
      <dsp:spPr>
        <a:xfrm>
          <a:off x="3756412" y="146288"/>
          <a:ext cx="3182754" cy="3661578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D65D9C-4E91-45B5-ABB5-D8A7D8D6F224}">
      <dsp:nvSpPr>
        <dsp:cNvPr id="0" name=""/>
        <dsp:cNvSpPr/>
      </dsp:nvSpPr>
      <dsp:spPr>
        <a:xfrm>
          <a:off x="3728722" y="3229559"/>
          <a:ext cx="3182754" cy="102161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0" rIns="26670" bIns="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/>
            <a:t>   Что? Где? Когда?</a:t>
          </a:r>
        </a:p>
      </dsp:txBody>
      <dsp:txXfrm>
        <a:off x="3728722" y="3229559"/>
        <a:ext cx="2241376" cy="1021619"/>
      </dsp:txXfrm>
    </dsp:sp>
    <dsp:sp modelId="{EEA15BD5-3848-46B8-9C10-032D969FA9D9}">
      <dsp:nvSpPr>
        <dsp:cNvPr id="0" name=""/>
        <dsp:cNvSpPr/>
      </dsp:nvSpPr>
      <dsp:spPr>
        <a:xfrm>
          <a:off x="6060133" y="3391834"/>
          <a:ext cx="1113964" cy="1113964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001961-0DBC-4F46-BD5A-C54F1656FB4F}">
      <dsp:nvSpPr>
        <dsp:cNvPr id="0" name=""/>
        <dsp:cNvSpPr/>
      </dsp:nvSpPr>
      <dsp:spPr>
        <a:xfrm>
          <a:off x="7450075" y="210858"/>
          <a:ext cx="3182754" cy="3661507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05F974-F1C0-4CEE-ABF8-81B43C5587DB}">
      <dsp:nvSpPr>
        <dsp:cNvPr id="0" name=""/>
        <dsp:cNvSpPr/>
      </dsp:nvSpPr>
      <dsp:spPr>
        <a:xfrm>
          <a:off x="7450075" y="3229541"/>
          <a:ext cx="3182754" cy="102161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0" rIns="26670" bIns="0" numCol="1" spcCol="1270" anchor="ctr" anchorCtr="0">
          <a:noAutofit/>
        </a:bodyPr>
        <a:lstStyle/>
        <a:p>
          <a:pPr lvl="0" algn="l" defTabSz="9334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100" kern="1200" dirty="0"/>
            <a:t>Математический флешмоб</a:t>
          </a:r>
        </a:p>
        <a:p>
          <a:pPr lvl="0" algn="l" defTabSz="9334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2100" kern="1200" dirty="0" err="1"/>
            <a:t>MathCat</a:t>
          </a:r>
          <a:endParaRPr lang="ru-RU" sz="2100" kern="1200" dirty="0"/>
        </a:p>
      </dsp:txBody>
      <dsp:txXfrm>
        <a:off x="7450075" y="3229541"/>
        <a:ext cx="2241376" cy="1021619"/>
      </dsp:txXfrm>
    </dsp:sp>
    <dsp:sp modelId="{95E489D2-A97D-4936-9FE7-316AEAF20859}">
      <dsp:nvSpPr>
        <dsp:cNvPr id="0" name=""/>
        <dsp:cNvSpPr/>
      </dsp:nvSpPr>
      <dsp:spPr>
        <a:xfrm>
          <a:off x="9781486" y="3391816"/>
          <a:ext cx="1113964" cy="1113964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B52B23-FCFD-4141-870E-F6B7B5AFFB3B}" type="datetimeFigureOut">
              <a:rPr lang="ru-RU" smtClean="0"/>
              <a:t>03.06.2026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3F03C2-CCF8-4755-8CB0-53651EFE93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69966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3F03C2-CCF8-4755-8CB0-53651EFE937E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38804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3F03C2-CCF8-4755-8CB0-53651EFE937E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3499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966E1-53AC-4688-B220-73B4BF4562A3}" type="datetimeFigureOut">
              <a:rPr lang="ru-RU" smtClean="0"/>
              <a:t>03.06.2026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B6BC4-67F2-4A1B-87D8-0C05065453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0971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966E1-53AC-4688-B220-73B4BF4562A3}" type="datetimeFigureOut">
              <a:rPr lang="ru-RU" smtClean="0"/>
              <a:t>03.06.2026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B6BC4-67F2-4A1B-87D8-0C05065453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51533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966E1-53AC-4688-B220-73B4BF4562A3}" type="datetimeFigureOut">
              <a:rPr lang="ru-RU" smtClean="0"/>
              <a:t>03.06.2026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B6BC4-67F2-4A1B-87D8-0C05065453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0400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966E1-53AC-4688-B220-73B4BF4562A3}" type="datetimeFigureOut">
              <a:rPr lang="ru-RU" smtClean="0"/>
              <a:t>03.06.2026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B6BC4-67F2-4A1B-87D8-0C05065453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06726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966E1-53AC-4688-B220-73B4BF4562A3}" type="datetimeFigureOut">
              <a:rPr lang="ru-RU" smtClean="0"/>
              <a:t>03.06.2026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B6BC4-67F2-4A1B-87D8-0C05065453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9080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966E1-53AC-4688-B220-73B4BF4562A3}" type="datetimeFigureOut">
              <a:rPr lang="ru-RU" smtClean="0"/>
              <a:t>03.06.2026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B6BC4-67F2-4A1B-87D8-0C05065453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2696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966E1-53AC-4688-B220-73B4BF4562A3}" type="datetimeFigureOut">
              <a:rPr lang="ru-RU" smtClean="0"/>
              <a:t>03.06.2026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B6BC4-67F2-4A1B-87D8-0C05065453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8182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966E1-53AC-4688-B220-73B4BF4562A3}" type="datetimeFigureOut">
              <a:rPr lang="ru-RU" smtClean="0"/>
              <a:t>03.06.2026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B6BC4-67F2-4A1B-87D8-0C05065453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11597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966E1-53AC-4688-B220-73B4BF4562A3}" type="datetimeFigureOut">
              <a:rPr lang="ru-RU" smtClean="0"/>
              <a:t>03.06.2026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B6BC4-67F2-4A1B-87D8-0C05065453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6343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966E1-53AC-4688-B220-73B4BF4562A3}" type="datetimeFigureOut">
              <a:rPr lang="ru-RU" smtClean="0"/>
              <a:t>03.06.2026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B6BC4-67F2-4A1B-87D8-0C05065453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70897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966E1-53AC-4688-B220-73B4BF4562A3}" type="datetimeFigureOut">
              <a:rPr lang="ru-RU" smtClean="0"/>
              <a:t>03.06.2026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B6BC4-67F2-4A1B-87D8-0C05065453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1647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9966E1-53AC-4688-B220-73B4BF4562A3}" type="datetimeFigureOut">
              <a:rPr lang="ru-RU" smtClean="0"/>
              <a:t>03.06.2026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EB6BC4-67F2-4A1B-87D8-0C05065453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7801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30.jpeg"/><Relationship Id="rId5" Type="http://schemas.openxmlformats.org/officeDocument/2006/relationships/diagramLayout" Target="../diagrams/layout2.xml"/><Relationship Id="rId10" Type="http://schemas.openxmlformats.org/officeDocument/2006/relationships/image" Target="../media/image29.jpeg"/><Relationship Id="rId4" Type="http://schemas.openxmlformats.org/officeDocument/2006/relationships/diagramData" Target="../diagrams/data2.xml"/><Relationship Id="rId9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3.xml"/><Relationship Id="rId12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11" Type="http://schemas.openxmlformats.org/officeDocument/2006/relationships/image" Target="../media/image33.png"/><Relationship Id="rId5" Type="http://schemas.openxmlformats.org/officeDocument/2006/relationships/diagramLayout" Target="../diagrams/layout3.xml"/><Relationship Id="rId10" Type="http://schemas.openxmlformats.org/officeDocument/2006/relationships/image" Target="../media/image32.jpeg"/><Relationship Id="rId4" Type="http://schemas.openxmlformats.org/officeDocument/2006/relationships/diagramData" Target="../diagrams/data3.xml"/><Relationship Id="rId9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36.PNG"/><Relationship Id="rId4" Type="http://schemas.openxmlformats.org/officeDocument/2006/relationships/diagramLayout" Target="../diagrams/layout4.xml"/><Relationship Id="rId9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712" y="56388"/>
            <a:ext cx="10704576" cy="674522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69402" y="1557749"/>
            <a:ext cx="9653195" cy="1976717"/>
          </a:xfrm>
        </p:spPr>
        <p:txBody>
          <a:bodyPr>
            <a:noAutofit/>
          </a:bodyPr>
          <a:lstStyle/>
          <a:p>
            <a:r>
              <a:rPr lang="ru-RU" altLang="ru-RU" sz="3600" b="1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Атомкласс</a:t>
            </a:r>
            <a:r>
              <a:rPr lang="ru-RU" altLang="ru-RU" sz="36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: создание условий для раскрытия научно – технического потенциала учащихся профильных классов</a:t>
            </a:r>
            <a:endParaRPr lang="ru-RU" sz="36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73229" y="3755509"/>
            <a:ext cx="9144000" cy="1412529"/>
          </a:xfrm>
        </p:spPr>
        <p:txBody>
          <a:bodyPr>
            <a:normAutofit/>
          </a:bodyPr>
          <a:lstStyle/>
          <a:p>
            <a:pPr algn="r" eaLnBrk="1" hangingPunct="1"/>
            <a:r>
              <a:rPr lang="ru-RU" altLang="ru-RU" sz="1600" dirty="0"/>
              <a:t>Кирпичникова Татьяна Александровна,</a:t>
            </a:r>
          </a:p>
          <a:p>
            <a:pPr algn="r" eaLnBrk="1" hangingPunct="1"/>
            <a:r>
              <a:rPr lang="ru-RU" altLang="ru-RU" sz="1600" dirty="0"/>
              <a:t>учитель математики МБОУ СОШ№4, </a:t>
            </a:r>
          </a:p>
          <a:p>
            <a:pPr algn="r" eaLnBrk="1" hangingPunct="1"/>
            <a:r>
              <a:rPr lang="ru-RU" altLang="ru-RU" sz="1600" dirty="0"/>
              <a:t>координатор </a:t>
            </a:r>
            <a:r>
              <a:rPr lang="ru-RU" altLang="ru-RU" sz="1600" dirty="0" err="1"/>
              <a:t>Атомкласса</a:t>
            </a:r>
            <a:endParaRPr lang="en-US" altLang="ru-RU" sz="1600" dirty="0"/>
          </a:p>
          <a:p>
            <a:pPr algn="r"/>
            <a:endParaRPr lang="ru-RU" sz="16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48542" t="23718" r="33462" b="17382"/>
          <a:stretch/>
        </p:blipFill>
        <p:spPr>
          <a:xfrm>
            <a:off x="6237169" y="5014567"/>
            <a:ext cx="1078030" cy="171947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720741" y="762395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Межрегиональный семинар</a:t>
            </a:r>
          </a:p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Профильное образование как фактор социальной мобильности молодёжи</a:t>
            </a:r>
          </a:p>
        </p:txBody>
      </p:sp>
    </p:spTree>
    <p:extLst>
      <p:ext uri="{BB962C8B-B14F-4D97-AF65-F5344CB8AC3E}">
        <p14:creationId xmlns:p14="http://schemas.microsoft.com/office/powerpoint/2010/main" val="22585184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925050" cy="936549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ru-RU" altLang="ru-RU" sz="4400" dirty="0"/>
              <a:t>Робототехника</a:t>
            </a: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2"/>
          <a:stretch/>
        </p:blipFill>
        <p:spPr bwMode="auto">
          <a:xfrm>
            <a:off x="10853738" y="369094"/>
            <a:ext cx="904875" cy="85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13">
            <a:extLst>
              <a:ext uri="{FF2B5EF4-FFF2-40B4-BE49-F238E27FC236}">
                <a16:creationId xmlns:a16="http://schemas.microsoft.com/office/drawing/2014/main" xmlns="" id="{8E1BD1BD-43D6-4115-BEE0-B7D3FF660C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8437" y="1409252"/>
            <a:ext cx="9684575" cy="1606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defTabSz="711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71450" indent="-171450" defTabSz="711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11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11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11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11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11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11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11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eaLnBrk="1" hangingPunct="1">
              <a:lnSpc>
                <a:spcPct val="90000"/>
              </a:lnSpc>
              <a:spcAft>
                <a:spcPct val="15000"/>
              </a:spcAft>
              <a:buFontTx/>
              <a:buChar char="•"/>
            </a:pPr>
            <a:r>
              <a:rPr lang="ru-RU" altLang="ru-RU" sz="1600" dirty="0"/>
              <a:t>Роботы </a:t>
            </a:r>
            <a:r>
              <a:rPr lang="en-US" altLang="ru-RU" sz="1600" dirty="0"/>
              <a:t>LEGO </a:t>
            </a:r>
            <a:r>
              <a:rPr lang="en-US" altLang="ru-RU" sz="1600" dirty="0" err="1"/>
              <a:t>WeDo</a:t>
            </a:r>
            <a:r>
              <a:rPr lang="ru-RU" altLang="ru-RU" sz="1600" dirty="0"/>
              <a:t> (1-4 класс)</a:t>
            </a:r>
            <a:r>
              <a:rPr lang="en-US" altLang="ru-RU" sz="1600" dirty="0"/>
              <a:t> </a:t>
            </a:r>
            <a:endParaRPr lang="ru-RU" altLang="ru-RU" sz="1600" dirty="0"/>
          </a:p>
          <a:p>
            <a:pPr lvl="1" eaLnBrk="1" hangingPunct="1">
              <a:lnSpc>
                <a:spcPct val="90000"/>
              </a:lnSpc>
              <a:spcAft>
                <a:spcPct val="15000"/>
              </a:spcAft>
              <a:buFontTx/>
              <a:buChar char="•"/>
            </a:pPr>
            <a:r>
              <a:rPr lang="ru-RU" altLang="ru-RU" sz="1600" dirty="0"/>
              <a:t>Роботы </a:t>
            </a:r>
            <a:r>
              <a:rPr lang="en-US" altLang="ru-RU" sz="1600" dirty="0"/>
              <a:t>LEGO MINDSTORMS EV3</a:t>
            </a:r>
            <a:r>
              <a:rPr lang="ru-RU" altLang="ru-RU" sz="1600" dirty="0"/>
              <a:t> (5-11 класс)</a:t>
            </a:r>
          </a:p>
          <a:p>
            <a:pPr lvl="1" eaLnBrk="1" hangingPunct="1">
              <a:lnSpc>
                <a:spcPct val="90000"/>
              </a:lnSpc>
              <a:spcAft>
                <a:spcPct val="15000"/>
              </a:spcAft>
              <a:buFontTx/>
              <a:buChar char="•"/>
            </a:pPr>
            <a:r>
              <a:rPr lang="ru-RU" altLang="ru-RU" sz="1600" dirty="0"/>
              <a:t>Комплект заданий «Инженерные проекты», «Физические эксперименты».</a:t>
            </a:r>
          </a:p>
          <a:p>
            <a:pPr lvl="1" eaLnBrk="1" hangingPunct="1">
              <a:lnSpc>
                <a:spcPct val="90000"/>
              </a:lnSpc>
              <a:spcAft>
                <a:spcPct val="15000"/>
              </a:spcAft>
              <a:buFontTx/>
              <a:buChar char="•"/>
            </a:pPr>
            <a:r>
              <a:rPr lang="ru-RU" altLang="ru-RU" sz="1600" dirty="0"/>
              <a:t>Набор «Возобновляемые источники энергии», «Основы пневматики», «Технология и физика».</a:t>
            </a:r>
          </a:p>
          <a:p>
            <a:pPr lvl="1" eaLnBrk="1" hangingPunct="1">
              <a:lnSpc>
                <a:spcPct val="90000"/>
              </a:lnSpc>
              <a:spcAft>
                <a:spcPct val="15000"/>
              </a:spcAft>
              <a:buFontTx/>
              <a:buChar char="•"/>
            </a:pPr>
            <a:r>
              <a:rPr lang="ru-RU" altLang="ru-RU" sz="1600" dirty="0" err="1"/>
              <a:t>Супернабор</a:t>
            </a:r>
            <a:r>
              <a:rPr lang="ru-RU" altLang="ru-RU" sz="1600" dirty="0"/>
              <a:t> для класса и соревнований VEX </a:t>
            </a:r>
            <a:r>
              <a:rPr lang="ru-RU" altLang="ru-RU" sz="1600" dirty="0" err="1"/>
              <a:t>Robotics</a:t>
            </a:r>
            <a:r>
              <a:rPr lang="ru-RU" altLang="ru-RU" sz="1600" dirty="0"/>
              <a:t> EDR. </a:t>
            </a:r>
          </a:p>
          <a:p>
            <a:pPr lvl="1" eaLnBrk="1" hangingPunct="1">
              <a:lnSpc>
                <a:spcPct val="90000"/>
              </a:lnSpc>
              <a:spcAft>
                <a:spcPct val="15000"/>
              </a:spcAft>
              <a:buFontTx/>
              <a:buChar char="•"/>
            </a:pPr>
            <a:r>
              <a:rPr lang="ru-RU" altLang="ru-RU" sz="1600" dirty="0"/>
              <a:t>Набор Super Kit VEX IQ.</a:t>
            </a:r>
          </a:p>
        </p:txBody>
      </p:sp>
      <p:pic>
        <p:nvPicPr>
          <p:cNvPr id="6" name="Picture 2" descr="D:\Мои документы\фото\с телефона\P71220-145804.jpg">
            <a:extLst>
              <a:ext uri="{FF2B5EF4-FFF2-40B4-BE49-F238E27FC236}">
                <a16:creationId xmlns:a16="http://schemas.microsoft.com/office/drawing/2014/main" xmlns="" id="{3F888892-BE4B-4F8F-9F32-D94746058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575" y="3185335"/>
            <a:ext cx="3619500" cy="271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D:\Мои документы\фото\фото_27.10\WP_20161027_020.jpg">
            <a:extLst>
              <a:ext uri="{FF2B5EF4-FFF2-40B4-BE49-F238E27FC236}">
                <a16:creationId xmlns:a16="http://schemas.microsoft.com/office/drawing/2014/main" xmlns="" id="{D340A534-A738-4E61-A8AD-4C7BACD76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2226" y="2770164"/>
            <a:ext cx="1899081" cy="3374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D:\Мои документы\конкурсы\юные инженеры арктики\2017-2018\Заним.робототехника_2класс_МБОУСОШ№4_ПолярныеЗори.JPG">
            <a:extLst>
              <a:ext uri="{FF2B5EF4-FFF2-40B4-BE49-F238E27FC236}">
                <a16:creationId xmlns:a16="http://schemas.microsoft.com/office/drawing/2014/main" xmlns="" id="{9E45CB24-B4CF-480E-845A-99F671B38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437" y="3247247"/>
            <a:ext cx="3455987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69769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925050" cy="1054884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ru-RU" altLang="ru-RU" sz="4400" dirty="0">
                <a:latin typeface="+mn-lt"/>
              </a:rPr>
              <a:t>Сотрудничество</a:t>
            </a: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2"/>
          <a:stretch/>
        </p:blipFill>
        <p:spPr bwMode="auto">
          <a:xfrm>
            <a:off x="10853738" y="369094"/>
            <a:ext cx="904875" cy="85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35230C9-CCD1-4364-8243-6C3332E7AEC1}"/>
              </a:ext>
            </a:extLst>
          </p:cNvPr>
          <p:cNvSpPr txBox="1"/>
          <p:nvPr/>
        </p:nvSpPr>
        <p:spPr>
          <a:xfrm>
            <a:off x="838200" y="1568829"/>
            <a:ext cx="322460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Кольская Атомная Электростанция</a:t>
            </a:r>
            <a:endParaRPr lang="ru-RU" sz="28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88D578D4-A966-4DA7-BA2D-C3D1CCF627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427" y="4021711"/>
            <a:ext cx="5745177" cy="258532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1E90E27-70D9-4971-AF51-7333F1AE014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07"/>
          <a:stretch/>
        </p:blipFill>
        <p:spPr>
          <a:xfrm>
            <a:off x="692365" y="2920438"/>
            <a:ext cx="4449790" cy="258064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78C4CA24-B69D-45DD-94CA-2695FA88F6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426" y="1528139"/>
            <a:ext cx="5700373" cy="25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9996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925050" cy="1054884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ru-RU" altLang="ru-RU" sz="4400" dirty="0">
                <a:latin typeface="+mn-lt"/>
              </a:rPr>
              <a:t>Сотрудничество</a:t>
            </a: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2"/>
          <a:stretch/>
        </p:blipFill>
        <p:spPr bwMode="auto">
          <a:xfrm>
            <a:off x="10853738" y="369094"/>
            <a:ext cx="904875" cy="85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35230C9-CCD1-4364-8243-6C3332E7AEC1}"/>
              </a:ext>
            </a:extLst>
          </p:cNvPr>
          <p:cNvSpPr txBox="1"/>
          <p:nvPr/>
        </p:nvSpPr>
        <p:spPr>
          <a:xfrm>
            <a:off x="838200" y="1568829"/>
            <a:ext cx="322460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Информационный центр КАЭС</a:t>
            </a:r>
            <a:endParaRPr lang="ru-RU" sz="2800" dirty="0"/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xmlns="" id="{F8C1B01A-F5AD-428A-BDC2-334816B8E1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73" y="3198306"/>
            <a:ext cx="4182484" cy="2788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cture background">
            <a:extLst>
              <a:ext uri="{FF2B5EF4-FFF2-40B4-BE49-F238E27FC236}">
                <a16:creationId xmlns:a16="http://schemas.microsoft.com/office/drawing/2014/main" xmlns="" id="{77A7D01C-C00D-4177-8C88-3B665778D1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4" r="14130"/>
          <a:stretch/>
        </p:blipFill>
        <p:spPr bwMode="auto">
          <a:xfrm>
            <a:off x="5211183" y="1700379"/>
            <a:ext cx="6142617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7272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925050" cy="1054884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ru-RU" altLang="ru-RU" sz="4400" dirty="0">
                <a:latin typeface="+mn-lt"/>
              </a:rPr>
              <a:t>Сотрудничество</a:t>
            </a: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2"/>
          <a:stretch/>
        </p:blipFill>
        <p:spPr bwMode="auto">
          <a:xfrm>
            <a:off x="10853738" y="369094"/>
            <a:ext cx="904875" cy="85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45BC1FA-FBC0-4F8C-B7E5-5117A587B5C7}"/>
              </a:ext>
            </a:extLst>
          </p:cNvPr>
          <p:cNvSpPr txBox="1"/>
          <p:nvPr/>
        </p:nvSpPr>
        <p:spPr>
          <a:xfrm>
            <a:off x="838200" y="1603505"/>
            <a:ext cx="550353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МАУ-Апатиты при поддержке специалистов "</a:t>
            </a:r>
            <a:r>
              <a:rPr lang="ru-RU" sz="240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Колатомэнергоремонт</a:t>
            </a:r>
            <a:r>
              <a:rPr lang="ru-RU" sz="240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" - филиала АО "</a:t>
            </a:r>
            <a:r>
              <a:rPr lang="ru-RU" sz="240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Атомэнергоремонт</a:t>
            </a:r>
            <a:r>
              <a:rPr lang="ru-RU" sz="240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" </a:t>
            </a:r>
            <a:endParaRPr lang="ru-RU" sz="24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D4AD6B7-2398-4628-815B-2F2A72A1179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2" r="11100" b="11866"/>
          <a:stretch/>
        </p:blipFill>
        <p:spPr>
          <a:xfrm>
            <a:off x="7480735" y="4213804"/>
            <a:ext cx="4211863" cy="227510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F7C88C0-9938-4D30-93BB-548FBCC189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" r="6560"/>
          <a:stretch/>
        </p:blipFill>
        <p:spPr>
          <a:xfrm>
            <a:off x="1021079" y="3120917"/>
            <a:ext cx="5503531" cy="336798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0546136-43B3-4349-9D52-E19B7807990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3068" r="9091" b="13019"/>
          <a:stretch/>
        </p:blipFill>
        <p:spPr>
          <a:xfrm>
            <a:off x="7432554" y="1685719"/>
            <a:ext cx="4211863" cy="2431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4035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925050" cy="1054884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ru-RU" altLang="ru-RU" sz="4400" dirty="0">
                <a:latin typeface="+mn-lt"/>
              </a:rPr>
              <a:t>Сотрудничество</a:t>
            </a: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2"/>
          <a:stretch/>
        </p:blipFill>
        <p:spPr bwMode="auto">
          <a:xfrm>
            <a:off x="10853738" y="369094"/>
            <a:ext cx="904875" cy="85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C796D18-C9AB-4D0D-9C3B-CCD5F035994D}"/>
              </a:ext>
            </a:extLst>
          </p:cNvPr>
          <p:cNvSpPr txBox="1"/>
          <p:nvPr/>
        </p:nvSpPr>
        <p:spPr>
          <a:xfrm>
            <a:off x="597507" y="1668474"/>
            <a:ext cx="74169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ИАТЭ НИЯУ МИФИ проект «Физика сейчас»</a:t>
            </a:r>
            <a:endParaRPr lang="ru-RU" sz="28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A60F8F5-606C-448B-8D89-A0D19A39BD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967" y="1624810"/>
            <a:ext cx="3201526" cy="240114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2DEA9BC-34C2-46AD-9536-D0F289BDE9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966" y="4230754"/>
            <a:ext cx="3201525" cy="240114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F74BA8E5-27F3-44A0-B5CE-631EF12CC9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805" y="2439353"/>
            <a:ext cx="2379901" cy="317320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6BBC6AFD-D114-485D-A6FB-2B4FCD12BC0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97" y="2439353"/>
            <a:ext cx="4761662" cy="317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4072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925050" cy="852488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ru-RU" altLang="ru-RU" sz="4400" dirty="0">
                <a:latin typeface="+mn-lt"/>
              </a:rPr>
              <a:t>Мероприятия Школы Росатома</a:t>
            </a: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2"/>
          <a:stretch/>
        </p:blipFill>
        <p:spPr bwMode="auto">
          <a:xfrm>
            <a:off x="10853738" y="369094"/>
            <a:ext cx="904875" cy="85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xmlns="" id="{5F5516F4-33F6-4B9A-B881-217190D50AF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04688905"/>
              </p:ext>
            </p:extLst>
          </p:nvPr>
        </p:nvGraphicFramePr>
        <p:xfrm>
          <a:off x="855793" y="1608857"/>
          <a:ext cx="10902820" cy="47166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C2DA111C-D0F8-434C-A36C-769E3B2A43E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1" r="11560" b="1082"/>
          <a:stretch/>
        </p:blipFill>
        <p:spPr>
          <a:xfrm>
            <a:off x="691768" y="1925437"/>
            <a:ext cx="3490326" cy="2915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0FF910AB-3BD5-448D-9008-F951ECCA59E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9" t="16470" r="15255" b="7764"/>
          <a:stretch/>
        </p:blipFill>
        <p:spPr>
          <a:xfrm>
            <a:off x="4586907" y="1951701"/>
            <a:ext cx="3255418" cy="29007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00BFC144-32DA-4491-BE05-049D0B835A5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6" r="6250"/>
          <a:stretch/>
        </p:blipFill>
        <p:spPr>
          <a:xfrm>
            <a:off x="8298295" y="1925437"/>
            <a:ext cx="3201937" cy="2926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E47943D6-AB37-412B-A3DD-77C744E0017B}"/>
              </a:ext>
            </a:extLst>
          </p:cNvPr>
          <p:cNvSpPr txBox="1"/>
          <p:nvPr/>
        </p:nvSpPr>
        <p:spPr>
          <a:xfrm>
            <a:off x="3526109" y="5092995"/>
            <a:ext cx="497252" cy="830997"/>
          </a:xfrm>
          <a:prstGeom prst="rect">
            <a:avLst/>
          </a:prstGeom>
          <a:solidFill>
            <a:srgbClr val="C6D7ED"/>
          </a:solidFill>
        </p:spPr>
        <p:txBody>
          <a:bodyPr wrap="none" rtlCol="0">
            <a:spAutoFit/>
          </a:bodyPr>
          <a:lstStyle/>
          <a:p>
            <a:r>
              <a:rPr lang="ru-RU" sz="48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431CC642-E6B5-410C-AA4C-62E83669AC38}"/>
              </a:ext>
            </a:extLst>
          </p:cNvPr>
          <p:cNvSpPr txBox="1"/>
          <p:nvPr/>
        </p:nvSpPr>
        <p:spPr>
          <a:xfrm>
            <a:off x="7267980" y="5112582"/>
            <a:ext cx="497252" cy="830997"/>
          </a:xfrm>
          <a:prstGeom prst="rect">
            <a:avLst/>
          </a:prstGeom>
          <a:solidFill>
            <a:srgbClr val="C6D7ED"/>
          </a:solidFill>
        </p:spPr>
        <p:txBody>
          <a:bodyPr wrap="none" rtlCol="0">
            <a:spAutoFit/>
          </a:bodyPr>
          <a:lstStyle/>
          <a:p>
            <a:r>
              <a:rPr lang="ru-RU" sz="4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1071D0FE-FCB8-4ED9-BC6B-80F46E93B43B}"/>
              </a:ext>
            </a:extLst>
          </p:cNvPr>
          <p:cNvSpPr txBox="1"/>
          <p:nvPr/>
        </p:nvSpPr>
        <p:spPr>
          <a:xfrm>
            <a:off x="11009851" y="5099851"/>
            <a:ext cx="497252" cy="830997"/>
          </a:xfrm>
          <a:prstGeom prst="rect">
            <a:avLst/>
          </a:prstGeom>
          <a:solidFill>
            <a:srgbClr val="C6D7ED"/>
          </a:solidFill>
        </p:spPr>
        <p:txBody>
          <a:bodyPr wrap="none" rtlCol="0">
            <a:spAutoFit/>
          </a:bodyPr>
          <a:lstStyle/>
          <a:p>
            <a:r>
              <a:rPr lang="ru-RU" sz="4800" b="1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0762033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925050" cy="1054884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ru-RU" altLang="ru-RU" sz="4400" dirty="0">
                <a:latin typeface="+mn-lt"/>
              </a:rPr>
              <a:t>Мероприятия</a:t>
            </a: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2"/>
          <a:stretch/>
        </p:blipFill>
        <p:spPr bwMode="auto">
          <a:xfrm>
            <a:off x="10853738" y="369094"/>
            <a:ext cx="904875" cy="85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0" name="Схема 9">
            <a:extLst>
              <a:ext uri="{FF2B5EF4-FFF2-40B4-BE49-F238E27FC236}">
                <a16:creationId xmlns:a16="http://schemas.microsoft.com/office/drawing/2014/main" xmlns="" id="{82981120-ABB7-425E-A6A0-B13FFEAED98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84378560"/>
              </p:ext>
            </p:extLst>
          </p:nvPr>
        </p:nvGraphicFramePr>
        <p:xfrm>
          <a:off x="855793" y="1608857"/>
          <a:ext cx="10902820" cy="47166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51C775C-4DC8-4294-966D-190A436F50F9}"/>
              </a:ext>
            </a:extLst>
          </p:cNvPr>
          <p:cNvSpPr txBox="1"/>
          <p:nvPr/>
        </p:nvSpPr>
        <p:spPr>
          <a:xfrm>
            <a:off x="3526109" y="5092995"/>
            <a:ext cx="497252" cy="830997"/>
          </a:xfrm>
          <a:prstGeom prst="rect">
            <a:avLst/>
          </a:prstGeom>
          <a:solidFill>
            <a:srgbClr val="C6D7ED"/>
          </a:solidFill>
        </p:spPr>
        <p:txBody>
          <a:bodyPr wrap="none" rtlCol="0">
            <a:spAutoFit/>
          </a:bodyPr>
          <a:lstStyle/>
          <a:p>
            <a:r>
              <a:rPr lang="ru-RU" sz="48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A0CFF70-0A43-4032-A9E7-2A3F02C151A3}"/>
              </a:ext>
            </a:extLst>
          </p:cNvPr>
          <p:cNvSpPr txBox="1"/>
          <p:nvPr/>
        </p:nvSpPr>
        <p:spPr>
          <a:xfrm>
            <a:off x="7267980" y="5112582"/>
            <a:ext cx="497252" cy="830997"/>
          </a:xfrm>
          <a:prstGeom prst="rect">
            <a:avLst/>
          </a:prstGeom>
          <a:solidFill>
            <a:srgbClr val="C6D7ED"/>
          </a:solidFill>
        </p:spPr>
        <p:txBody>
          <a:bodyPr wrap="none" rtlCol="0">
            <a:spAutoFit/>
          </a:bodyPr>
          <a:lstStyle/>
          <a:p>
            <a:r>
              <a:rPr lang="ru-RU" sz="4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FF34734-230F-4E62-BB5E-25F86CDA023B}"/>
              </a:ext>
            </a:extLst>
          </p:cNvPr>
          <p:cNvSpPr txBox="1"/>
          <p:nvPr/>
        </p:nvSpPr>
        <p:spPr>
          <a:xfrm>
            <a:off x="11009851" y="5099851"/>
            <a:ext cx="497252" cy="830997"/>
          </a:xfrm>
          <a:prstGeom prst="rect">
            <a:avLst/>
          </a:prstGeom>
          <a:solidFill>
            <a:srgbClr val="C6D7ED"/>
          </a:solidFill>
        </p:spPr>
        <p:txBody>
          <a:bodyPr wrap="none" rtlCol="0">
            <a:spAutoFit/>
          </a:bodyPr>
          <a:lstStyle/>
          <a:p>
            <a:r>
              <a:rPr lang="ru-RU" sz="4800" b="1" dirty="0">
                <a:solidFill>
                  <a:srgbClr val="FF0000"/>
                </a:solidFill>
              </a:rPr>
              <a:t>3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2BCF7A34-A0D1-4A44-879A-B540FB34E7D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7" t="11451"/>
          <a:stretch/>
        </p:blipFill>
        <p:spPr>
          <a:xfrm>
            <a:off x="8259631" y="1828364"/>
            <a:ext cx="3247471" cy="30823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682D938B-EC57-41B2-A6D0-8126AC6DBE9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68" t="15530" b="4899"/>
          <a:stretch/>
        </p:blipFill>
        <p:spPr>
          <a:xfrm>
            <a:off x="719109" y="1802570"/>
            <a:ext cx="3325901" cy="30276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C8441907-9477-4D45-AA7D-A06FBA8C203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34" t="13333" r="16666" b="5324"/>
          <a:stretch/>
        </p:blipFill>
        <p:spPr>
          <a:xfrm>
            <a:off x="4430822" y="1828364"/>
            <a:ext cx="3470989" cy="30823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267496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925050" cy="1054884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ru-RU" dirty="0">
                <a:latin typeface="+mn-lt"/>
              </a:rPr>
              <a:t>Достижения</a:t>
            </a: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2"/>
          <a:stretch/>
        </p:blipFill>
        <p:spPr bwMode="auto">
          <a:xfrm>
            <a:off x="10853738" y="369094"/>
            <a:ext cx="904875" cy="85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2" name="Схема 11">
            <a:extLst>
              <a:ext uri="{FF2B5EF4-FFF2-40B4-BE49-F238E27FC236}">
                <a16:creationId xmlns:a16="http://schemas.microsoft.com/office/drawing/2014/main" xmlns="" id="{CB4539FB-36BF-4EE5-99F6-E87F5829208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51976670"/>
              </p:ext>
            </p:extLst>
          </p:nvPr>
        </p:nvGraphicFramePr>
        <p:xfrm>
          <a:off x="855793" y="1608857"/>
          <a:ext cx="10902820" cy="47166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B8CFD99-7582-4D51-BDFF-5579DC0741DF}"/>
              </a:ext>
            </a:extLst>
          </p:cNvPr>
          <p:cNvSpPr txBox="1"/>
          <p:nvPr/>
        </p:nvSpPr>
        <p:spPr>
          <a:xfrm>
            <a:off x="3526109" y="5092995"/>
            <a:ext cx="497252" cy="830997"/>
          </a:xfrm>
          <a:prstGeom prst="rect">
            <a:avLst/>
          </a:prstGeom>
          <a:solidFill>
            <a:srgbClr val="C6D7ED"/>
          </a:solidFill>
        </p:spPr>
        <p:txBody>
          <a:bodyPr wrap="none" rtlCol="0">
            <a:spAutoFit/>
          </a:bodyPr>
          <a:lstStyle/>
          <a:p>
            <a:r>
              <a:rPr lang="ru-RU" sz="48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E966C27-6C98-4ADA-8266-9C12E4E7F4B3}"/>
              </a:ext>
            </a:extLst>
          </p:cNvPr>
          <p:cNvSpPr txBox="1"/>
          <p:nvPr/>
        </p:nvSpPr>
        <p:spPr>
          <a:xfrm>
            <a:off x="7267980" y="5112582"/>
            <a:ext cx="497252" cy="830997"/>
          </a:xfrm>
          <a:prstGeom prst="rect">
            <a:avLst/>
          </a:prstGeom>
          <a:solidFill>
            <a:srgbClr val="C6D7ED"/>
          </a:solidFill>
        </p:spPr>
        <p:txBody>
          <a:bodyPr wrap="none" rtlCol="0">
            <a:spAutoFit/>
          </a:bodyPr>
          <a:lstStyle/>
          <a:p>
            <a:r>
              <a:rPr lang="ru-RU" sz="4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9D28A05-45E8-49CC-91DE-D0350AEB99ED}"/>
              </a:ext>
            </a:extLst>
          </p:cNvPr>
          <p:cNvSpPr txBox="1"/>
          <p:nvPr/>
        </p:nvSpPr>
        <p:spPr>
          <a:xfrm>
            <a:off x="11009851" y="5099851"/>
            <a:ext cx="497252" cy="830997"/>
          </a:xfrm>
          <a:prstGeom prst="rect">
            <a:avLst/>
          </a:prstGeom>
          <a:solidFill>
            <a:srgbClr val="C6D7ED"/>
          </a:solidFill>
        </p:spPr>
        <p:txBody>
          <a:bodyPr wrap="none" rtlCol="0">
            <a:spAutoFit/>
          </a:bodyPr>
          <a:lstStyle/>
          <a:p>
            <a:r>
              <a:rPr lang="ru-RU" sz="4800" b="1" dirty="0">
                <a:solidFill>
                  <a:srgbClr val="FF0000"/>
                </a:solidFill>
              </a:rPr>
              <a:t>3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0CC2FB5A-CC2A-453B-BAC1-A37C5A089E8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4" b="16132"/>
          <a:stretch/>
        </p:blipFill>
        <p:spPr>
          <a:xfrm>
            <a:off x="855793" y="1993748"/>
            <a:ext cx="3167568" cy="28705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1CE99666-36E4-4D63-92C8-D49C1E1FB24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3" t="1366" r="31400" b="6856"/>
          <a:stretch/>
        </p:blipFill>
        <p:spPr>
          <a:xfrm>
            <a:off x="4777830" y="1828663"/>
            <a:ext cx="2890938" cy="29764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E7E822F2-7A2D-41A5-8D43-7A939745FE4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" r="39007" b="6416"/>
          <a:stretch/>
        </p:blipFill>
        <p:spPr>
          <a:xfrm>
            <a:off x="8239650" y="1828663"/>
            <a:ext cx="3325901" cy="30823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211525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925050" cy="1054884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ru-RU" altLang="ru-RU" sz="4400" dirty="0">
                <a:latin typeface="+mn-lt"/>
              </a:rPr>
              <a:t>Результаты </a:t>
            </a: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2"/>
          <a:stretch/>
        </p:blipFill>
        <p:spPr bwMode="auto">
          <a:xfrm>
            <a:off x="10853738" y="369094"/>
            <a:ext cx="904875" cy="85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A0F6A98-0C1F-49C3-8912-B811102D599C}"/>
              </a:ext>
            </a:extLst>
          </p:cNvPr>
          <p:cNvSpPr txBox="1"/>
          <p:nvPr/>
        </p:nvSpPr>
        <p:spPr>
          <a:xfrm>
            <a:off x="505218" y="1897884"/>
            <a:ext cx="11253395" cy="33499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9 класс: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84% обучающихся </a:t>
            </a:r>
            <a:r>
              <a:rPr lang="ru-RU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Атомкласса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продолжают обучение в 10 классе,</a:t>
            </a:r>
          </a:p>
          <a:p>
            <a:pPr algn="just">
              <a:lnSpc>
                <a:spcPct val="150000"/>
              </a:lnSpc>
            </a:pP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          16% обучающихся в колледже; </a:t>
            </a:r>
            <a:endParaRPr lang="ru-RU" sz="2400" dirty="0"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11 класс: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96% обучающихся </a:t>
            </a:r>
            <a:r>
              <a:rPr lang="ru-RU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Атомкласса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поступили в вузы, 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            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60% на бюджет, 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            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59% в вузы г. Москва и г. Санкт-Петербург. 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            87% обучающихся поступили в вузы в 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соответствии с профилем обучения.</a:t>
            </a:r>
            <a:endParaRPr lang="ru-RU" sz="24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42228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925050" cy="1325563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ru-RU" sz="4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 школе организовано обучение по следующим направлениям:</a:t>
            </a: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2"/>
          <a:stretch/>
        </p:blipFill>
        <p:spPr bwMode="auto">
          <a:xfrm>
            <a:off x="10853738" y="369094"/>
            <a:ext cx="904875" cy="85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7103039-F7E8-4E2C-B8F5-AEDB43B16795}"/>
              </a:ext>
            </a:extLst>
          </p:cNvPr>
          <p:cNvSpPr txBox="1"/>
          <p:nvPr/>
        </p:nvSpPr>
        <p:spPr>
          <a:xfrm>
            <a:off x="885825" y="1864455"/>
            <a:ext cx="10440745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Font typeface="Symbol" panose="05050102010706020507" pitchFamily="18" charset="2"/>
              <a:buChar char=""/>
              <a:tabLst>
                <a:tab pos="72390" algn="l"/>
              </a:tabLst>
            </a:pPr>
            <a:r>
              <a:rPr lang="ru-RU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естественно - научный профиль с профильными предметами математика, химия, физика, биология;</a:t>
            </a:r>
          </a:p>
          <a:p>
            <a:pPr marL="342900" lvl="0" indent="-342900">
              <a:buFont typeface="Symbol" panose="05050102010706020507" pitchFamily="18" charset="2"/>
              <a:buChar char=""/>
              <a:tabLst>
                <a:tab pos="72390" algn="l"/>
              </a:tabLst>
            </a:pPr>
            <a:endParaRPr lang="ru-RU" sz="2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  <a:tabLst>
                <a:tab pos="72390" algn="l"/>
              </a:tabLst>
            </a:pPr>
            <a:r>
              <a:rPr lang="ru-RU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технологический (инженерный) профиль с профильными предметами математика и физика;</a:t>
            </a:r>
          </a:p>
          <a:p>
            <a:pPr marL="342900" lvl="0" indent="-342900">
              <a:buFont typeface="Symbol" panose="05050102010706020507" pitchFamily="18" charset="2"/>
              <a:buChar char=""/>
              <a:tabLst>
                <a:tab pos="72390" algn="l"/>
              </a:tabLst>
            </a:pPr>
            <a:endParaRPr lang="ru-RU" sz="2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  <a:tabLst>
                <a:tab pos="72390" algn="l"/>
              </a:tabLst>
            </a:pPr>
            <a:r>
              <a:rPr lang="ru-RU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универсальный профиль с профильными </a:t>
            </a:r>
          </a:p>
          <a:p>
            <a:pPr lvl="0">
              <a:tabLst>
                <a:tab pos="72390" algn="l"/>
              </a:tabLst>
            </a:pPr>
            <a:r>
              <a:rPr lang="ru-RU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предметами биология, обществознание;</a:t>
            </a:r>
            <a:endParaRPr lang="ru-RU" sz="2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22" descr="D:\Мои документы\фото\фото семнар 17.03.2016\IMG_0091.JPG">
            <a:extLst>
              <a:ext uri="{FF2B5EF4-FFF2-40B4-BE49-F238E27FC236}">
                <a16:creationId xmlns:a16="http://schemas.microsoft.com/office/drawing/2014/main" xmlns="" id="{9A451DA5-3064-4ED7-B4A5-F8D690C6D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273137" y="3924314"/>
            <a:ext cx="3290101" cy="24677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36185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925050" cy="1325563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ru-RU" altLang="ru-RU" sz="4400" dirty="0"/>
              <a:t>В рамках образовательной программы реализуются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262236"/>
            <a:ext cx="6928821" cy="2333525"/>
          </a:xfrm>
        </p:spPr>
        <p:txBody>
          <a:bodyPr/>
          <a:lstStyle/>
          <a:p>
            <a:r>
              <a:rPr lang="ru-RU" altLang="ru-RU" sz="2800" dirty="0"/>
              <a:t>Углублённое изучение математики на уровне основного общего образования.</a:t>
            </a:r>
          </a:p>
          <a:p>
            <a:endParaRPr lang="ru-RU" altLang="ru-RU" sz="2800" dirty="0"/>
          </a:p>
          <a:p>
            <a:r>
              <a:rPr lang="ru-RU" altLang="ru-RU" sz="2800" dirty="0"/>
              <a:t>Расширенное изучение физики  и химии на уровне основного общего образования.</a:t>
            </a:r>
          </a:p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2"/>
          <a:stretch/>
        </p:blipFill>
        <p:spPr bwMode="auto">
          <a:xfrm>
            <a:off x="10853738" y="369094"/>
            <a:ext cx="904875" cy="85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3" descr="H:\2016.04.12 - Сегодня исследователь-завтра инженер\_DSC0741.JPG">
            <a:extLst>
              <a:ext uri="{FF2B5EF4-FFF2-40B4-BE49-F238E27FC236}">
                <a16:creationId xmlns:a16="http://schemas.microsoft.com/office/drawing/2014/main" xmlns="" id="{E93294B0-7F6D-44A8-97C2-0FF829764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71000" y="2402407"/>
            <a:ext cx="3099920" cy="20531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115324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925050" cy="1325563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altLang="ru-RU" sz="2800" dirty="0"/>
              <a:t>Для успешной реализации естественнонаучного направления в школе имеются предметные кабинеты, оснащенные современным оборудованием</a:t>
            </a:r>
            <a:endParaRPr lang="ru-RU" sz="28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2"/>
          <a:stretch/>
        </p:blipFill>
        <p:spPr bwMode="auto">
          <a:xfrm>
            <a:off x="10853738" y="369094"/>
            <a:ext cx="904875" cy="85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11">
            <a:extLst>
              <a:ext uri="{FF2B5EF4-FFF2-40B4-BE49-F238E27FC236}">
                <a16:creationId xmlns:a16="http://schemas.microsoft.com/office/drawing/2014/main" xmlns="" id="{21F3D010-330E-47F4-9483-D5B443BEDF6A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 bwMode="auto">
          <a:xfrm>
            <a:off x="838200" y="1825625"/>
            <a:ext cx="10515600" cy="677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ctr" eaLnBrk="1" hangingPunct="1">
              <a:buNone/>
            </a:pPr>
            <a:r>
              <a:rPr lang="ru-RU" altLang="ru-RU" dirty="0"/>
              <a:t> </a:t>
            </a:r>
            <a:endParaRPr lang="en-US" altLang="ru-RU" dirty="0"/>
          </a:p>
          <a:p>
            <a:pPr algn="ctr" eaLnBrk="1" hangingPunct="1"/>
            <a:endParaRPr lang="en-US" altLang="ru-RU" sz="500" dirty="0"/>
          </a:p>
        </p:txBody>
      </p:sp>
      <p:graphicFrame>
        <p:nvGraphicFramePr>
          <p:cNvPr id="7" name="Содержимое 6">
            <a:extLst>
              <a:ext uri="{FF2B5EF4-FFF2-40B4-BE49-F238E27FC236}">
                <a16:creationId xmlns:a16="http://schemas.microsoft.com/office/drawing/2014/main" xmlns="" id="{42E912C4-A884-40D4-AD16-FCF9A2978A9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41396047"/>
              </p:ext>
            </p:extLst>
          </p:nvPr>
        </p:nvGraphicFramePr>
        <p:xfrm>
          <a:off x="1457252" y="2260787"/>
          <a:ext cx="9472517" cy="3960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269374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9108" y="287086"/>
            <a:ext cx="9925050" cy="1325563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altLang="ru-RU" sz="4000" b="1" dirty="0"/>
              <a:t>Пространство </a:t>
            </a:r>
            <a:r>
              <a:rPr lang="ru-RU" altLang="ru-RU" sz="4000" b="1" dirty="0" err="1"/>
              <a:t>Атомкласса</a:t>
            </a:r>
            <a:endParaRPr lang="ru-RU" sz="4000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2"/>
          <a:stretch/>
        </p:blipFill>
        <p:spPr bwMode="auto">
          <a:xfrm>
            <a:off x="10853738" y="369094"/>
            <a:ext cx="904875" cy="85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B119FCB-8C0C-431A-9A98-71A5EABE55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08" y="2041264"/>
            <a:ext cx="4572000" cy="3429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5BE1AA08-47B3-4BE4-B459-D8DFDBDCB9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410" y="1998233"/>
            <a:ext cx="4686748" cy="3515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4755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491F6ECB-AA57-4B4A-B041-44448DE9B3D2}"/>
              </a:ext>
            </a:extLst>
          </p:cNvPr>
          <p:cNvSpPr txBox="1">
            <a:spLocks/>
          </p:cNvSpPr>
          <p:nvPr/>
        </p:nvSpPr>
        <p:spPr>
          <a:xfrm>
            <a:off x="916782" y="188915"/>
            <a:ext cx="9925050" cy="11665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800" dirty="0"/>
          </a:p>
        </p:txBody>
      </p:sp>
      <p:sp>
        <p:nvSpPr>
          <p:cNvPr id="9218" name="Заголовок 1">
            <a:extLst>
              <a:ext uri="{FF2B5EF4-FFF2-40B4-BE49-F238E27FC236}">
                <a16:creationId xmlns:a16="http://schemas.microsoft.com/office/drawing/2014/main" xmlns="" id="{FA80DB0A-7F04-4209-96E0-75057F114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088" y="188914"/>
            <a:ext cx="7772400" cy="684039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3600" dirty="0"/>
              <a:t/>
            </a:r>
            <a:br>
              <a:rPr lang="ru-RU" altLang="ru-RU" sz="3600" dirty="0"/>
            </a:br>
            <a:r>
              <a:rPr lang="ru-RU" altLang="ru-RU" sz="3600" dirty="0"/>
              <a:t> </a:t>
            </a:r>
            <a:r>
              <a:rPr lang="en-US" altLang="ru-RU" sz="4900" dirty="0"/>
              <a:t>3D</a:t>
            </a:r>
            <a:r>
              <a:rPr lang="ru-RU" altLang="ru-RU" sz="4900" dirty="0"/>
              <a:t> школьный учебный класс</a:t>
            </a:r>
          </a:p>
        </p:txBody>
      </p:sp>
      <p:pic>
        <p:nvPicPr>
          <p:cNvPr id="9219" name="Picture 3" descr="\\192.168.4.1\документы\САЙТ\очки и губернатор.jpg">
            <a:extLst>
              <a:ext uri="{FF2B5EF4-FFF2-40B4-BE49-F238E27FC236}">
                <a16:creationId xmlns:a16="http://schemas.microsoft.com/office/drawing/2014/main" xmlns="" id="{C693DF13-A2E3-4394-A749-37ADC228A1D5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02941" y="1862930"/>
            <a:ext cx="6653815" cy="3365286"/>
          </a:xfrm>
          <a:noFill/>
        </p:spPr>
      </p:pic>
      <p:sp>
        <p:nvSpPr>
          <p:cNvPr id="9220" name="TextBox 7">
            <a:extLst>
              <a:ext uri="{FF2B5EF4-FFF2-40B4-BE49-F238E27FC236}">
                <a16:creationId xmlns:a16="http://schemas.microsoft.com/office/drawing/2014/main" xmlns="" id="{88E91F99-1FF4-4411-AD4C-52AB05F2E9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92642" y="1954237"/>
            <a:ext cx="3743952" cy="294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ru-RU" dirty="0"/>
              <a:t>Проектор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ru-RU" dirty="0"/>
              <a:t>Станция воспроизведения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ru-RU" dirty="0"/>
              <a:t>Комплект очков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ru-RU" dirty="0"/>
              <a:t>Зарядное устройство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ru-RU" dirty="0"/>
              <a:t>Программное обеспечение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ru-RU" dirty="0"/>
              <a:t>Видеоролики по физике, химии и биологии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A685DA72-3CE0-4EFD-94A6-EC6AADFA00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2"/>
          <a:stretch/>
        </p:blipFill>
        <p:spPr bwMode="auto">
          <a:xfrm>
            <a:off x="10982830" y="347578"/>
            <a:ext cx="904875" cy="85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925050" cy="1325563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altLang="ru-RU" sz="4000" dirty="0"/>
              <a:t>Цифровая лаборатория по физике, </a:t>
            </a:r>
            <a:br>
              <a:rPr lang="ru-RU" altLang="ru-RU" sz="4000" dirty="0"/>
            </a:br>
            <a:r>
              <a:rPr lang="ru-RU" altLang="ru-RU" sz="4000" dirty="0"/>
              <a:t>ГИА лаборатория</a:t>
            </a:r>
            <a:r>
              <a:rPr lang="en-US" altLang="ru-RU" sz="4000" dirty="0"/>
              <a:t> </a:t>
            </a:r>
            <a:endParaRPr lang="ru-RU" sz="40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2"/>
          <a:stretch/>
        </p:blipFill>
        <p:spPr bwMode="auto">
          <a:xfrm>
            <a:off x="10853738" y="369094"/>
            <a:ext cx="904875" cy="85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D:\Оля\для плаката\Открытие проекта1 (1).jpg">
            <a:extLst>
              <a:ext uri="{FF2B5EF4-FFF2-40B4-BE49-F238E27FC236}">
                <a16:creationId xmlns:a16="http://schemas.microsoft.com/office/drawing/2014/main" xmlns="" id="{AE44F022-A8D8-461E-B943-A8F843E4D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66171" y="1952727"/>
            <a:ext cx="6374694" cy="3543727"/>
          </a:xfrm>
          <a:prstGeom prst="rect">
            <a:avLst/>
          </a:prstGeom>
          <a:noFill/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675F63A6-F5D9-42A3-B935-72ADA44E22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8872" y="1834393"/>
            <a:ext cx="4556771" cy="3543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400" dirty="0">
                <a:latin typeface="+mn-lt"/>
              </a:rPr>
              <a:t>Лабораторные работы по разделам:</a:t>
            </a:r>
            <a:endParaRPr lang="en-US" altLang="ru-RU" sz="2400" dirty="0">
              <a:latin typeface="+mn-lt"/>
            </a:endParaRP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ru-RU" sz="2400" dirty="0">
                <a:latin typeface="+mn-lt"/>
              </a:rPr>
              <a:t>Механика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ru-RU" sz="2400" dirty="0">
                <a:latin typeface="+mn-lt"/>
              </a:rPr>
              <a:t>Молекулярная физика и термодинамика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ru-RU" sz="2400" dirty="0">
                <a:latin typeface="+mn-lt"/>
              </a:rPr>
              <a:t>Оптика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ru-RU" sz="2400" dirty="0">
                <a:latin typeface="+mn-lt"/>
              </a:rPr>
              <a:t>Термодинамика</a:t>
            </a:r>
          </a:p>
        </p:txBody>
      </p:sp>
    </p:spTree>
    <p:extLst>
      <p:ext uri="{BB962C8B-B14F-4D97-AF65-F5344CB8AC3E}">
        <p14:creationId xmlns:p14="http://schemas.microsoft.com/office/powerpoint/2010/main" val="17699925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9108" y="287086"/>
            <a:ext cx="9925050" cy="1325563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altLang="ru-RU" sz="4000" dirty="0"/>
              <a:t>Цифровая лаборатория по химии, </a:t>
            </a:r>
            <a:br>
              <a:rPr lang="ru-RU" altLang="ru-RU" sz="4000" dirty="0"/>
            </a:br>
            <a:r>
              <a:rPr lang="ru-RU" altLang="ru-RU" sz="4000" dirty="0"/>
              <a:t>ГИА лаборатория</a:t>
            </a:r>
            <a:endParaRPr lang="ru-RU" sz="40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2"/>
          <a:stretch/>
        </p:blipFill>
        <p:spPr bwMode="auto">
          <a:xfrm>
            <a:off x="10853738" y="369094"/>
            <a:ext cx="904875" cy="85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D:\Мои документы\фото\ц.лаб\WP_20160129_001.jpg">
            <a:extLst>
              <a:ext uri="{FF2B5EF4-FFF2-40B4-BE49-F238E27FC236}">
                <a16:creationId xmlns:a16="http://schemas.microsoft.com/office/drawing/2014/main" xmlns="" id="{3D58E514-68FA-4A52-A4C2-0ED8EAA35E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333" y="2003716"/>
            <a:ext cx="5473700" cy="308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Содержимое 6">
            <a:extLst>
              <a:ext uri="{FF2B5EF4-FFF2-40B4-BE49-F238E27FC236}">
                <a16:creationId xmlns:a16="http://schemas.microsoft.com/office/drawing/2014/main" xmlns="" id="{C9B0BE6E-7796-4EA9-A96D-86688FF5AF83}"/>
              </a:ext>
            </a:extLst>
          </p:cNvPr>
          <p:cNvSpPr txBox="1">
            <a:spLocks/>
          </p:cNvSpPr>
          <p:nvPr/>
        </p:nvSpPr>
        <p:spPr>
          <a:xfrm>
            <a:off x="6622166" y="2003716"/>
            <a:ext cx="5006850" cy="36225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ru-RU" sz="2400" dirty="0"/>
              <a:t>Основные химические понятия</a:t>
            </a:r>
          </a:p>
          <a:p>
            <a:pPr>
              <a:spcBef>
                <a:spcPct val="0"/>
              </a:spcBef>
            </a:pPr>
            <a:r>
              <a:rPr lang="ru-RU" altLang="ru-RU" sz="2400" dirty="0"/>
              <a:t>Растворы и растворимость</a:t>
            </a:r>
          </a:p>
          <a:p>
            <a:pPr>
              <a:spcBef>
                <a:spcPct val="0"/>
              </a:spcBef>
            </a:pPr>
            <a:r>
              <a:rPr lang="ru-RU" altLang="ru-RU" sz="2400" dirty="0"/>
              <a:t>Классы неорганических веществ</a:t>
            </a:r>
          </a:p>
          <a:p>
            <a:pPr>
              <a:spcBef>
                <a:spcPct val="0"/>
              </a:spcBef>
            </a:pPr>
            <a:r>
              <a:rPr lang="ru-RU" altLang="ru-RU" sz="2400" dirty="0"/>
              <a:t>Химическая связь</a:t>
            </a:r>
          </a:p>
          <a:p>
            <a:pPr>
              <a:spcBef>
                <a:spcPct val="0"/>
              </a:spcBef>
            </a:pPr>
            <a:r>
              <a:rPr lang="ru-RU" altLang="ru-RU" sz="2400" dirty="0"/>
              <a:t>Электролитическая диссоциация</a:t>
            </a:r>
          </a:p>
          <a:p>
            <a:pPr>
              <a:spcBef>
                <a:spcPct val="0"/>
              </a:spcBef>
            </a:pPr>
            <a:r>
              <a:rPr lang="ru-RU" altLang="ru-RU" sz="2400" dirty="0"/>
              <a:t>Скорость реакции</a:t>
            </a:r>
          </a:p>
          <a:p>
            <a:pPr>
              <a:spcBef>
                <a:spcPct val="0"/>
              </a:spcBef>
            </a:pPr>
            <a:r>
              <a:rPr lang="ru-RU" altLang="ru-RU" sz="2400" dirty="0"/>
              <a:t>Окислители и восстановители</a:t>
            </a:r>
          </a:p>
          <a:p>
            <a:pPr>
              <a:spcBef>
                <a:spcPct val="0"/>
              </a:spcBef>
            </a:pPr>
            <a:r>
              <a:rPr lang="ru-RU" altLang="ru-RU" sz="2400" dirty="0"/>
              <a:t>Неметаллы</a:t>
            </a:r>
          </a:p>
        </p:txBody>
      </p:sp>
    </p:spTree>
    <p:extLst>
      <p:ext uri="{BB962C8B-B14F-4D97-AF65-F5344CB8AC3E}">
        <p14:creationId xmlns:p14="http://schemas.microsoft.com/office/powerpoint/2010/main" val="36294671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925050" cy="1325563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altLang="ru-RU" sz="4000" dirty="0"/>
              <a:t>Цифровая лаборатория по биологии, физиологии</a:t>
            </a:r>
            <a:endParaRPr lang="ru-RU" sz="40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2"/>
          <a:stretch/>
        </p:blipFill>
        <p:spPr bwMode="auto">
          <a:xfrm>
            <a:off x="10853738" y="369094"/>
            <a:ext cx="904875" cy="85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одержимое 6">
            <a:extLst>
              <a:ext uri="{FF2B5EF4-FFF2-40B4-BE49-F238E27FC236}">
                <a16:creationId xmlns:a16="http://schemas.microsoft.com/office/drawing/2014/main" xmlns="" id="{1FEC978B-783A-47A2-9841-C0768A22B305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236233" y="1842613"/>
            <a:ext cx="5185271" cy="2808288"/>
          </a:xfrm>
        </p:spPr>
        <p:txBody>
          <a:bodyPr>
            <a:noAutofit/>
          </a:bodyPr>
          <a:lstStyle/>
          <a:p>
            <a:pPr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ru-RU" altLang="ru-RU" sz="2400" dirty="0"/>
              <a:t>Лабораторные работы по темам:</a:t>
            </a:r>
          </a:p>
          <a:p>
            <a:pPr>
              <a:spcBef>
                <a:spcPct val="0"/>
              </a:spcBef>
            </a:pPr>
            <a:r>
              <a:rPr lang="ru-RU" altLang="ru-RU" sz="2400" dirty="0"/>
              <a:t>Природоведение (естествознание)</a:t>
            </a:r>
          </a:p>
          <a:p>
            <a:pPr>
              <a:spcBef>
                <a:spcPct val="0"/>
              </a:spcBef>
            </a:pPr>
            <a:r>
              <a:rPr lang="ru-RU" altLang="ru-RU" sz="2400" dirty="0"/>
              <a:t>Человек и его здоровье</a:t>
            </a:r>
          </a:p>
          <a:p>
            <a:pPr>
              <a:spcBef>
                <a:spcPct val="0"/>
              </a:spcBef>
            </a:pPr>
            <a:r>
              <a:rPr lang="ru-RU" altLang="ru-RU" sz="2400" dirty="0"/>
              <a:t>Зоология</a:t>
            </a:r>
          </a:p>
          <a:p>
            <a:pPr>
              <a:spcBef>
                <a:spcPct val="0"/>
              </a:spcBef>
            </a:pPr>
            <a:r>
              <a:rPr lang="ru-RU" altLang="ru-RU" sz="2400" dirty="0"/>
              <a:t>Ботаника</a:t>
            </a:r>
          </a:p>
          <a:p>
            <a:pPr>
              <a:spcBef>
                <a:spcPct val="0"/>
              </a:spcBef>
            </a:pPr>
            <a:endParaRPr lang="ru-RU" altLang="ru-RU" sz="2400" dirty="0"/>
          </a:p>
          <a:p>
            <a:pPr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ru-RU" altLang="ru-RU" sz="2400" dirty="0"/>
              <a:t>Практические работы по темам:</a:t>
            </a:r>
          </a:p>
          <a:p>
            <a:pPr>
              <a:spcBef>
                <a:spcPct val="0"/>
              </a:spcBef>
            </a:pPr>
            <a:r>
              <a:rPr lang="ru-RU" altLang="ru-RU" sz="2400" dirty="0"/>
              <a:t>Сердечно-сосудистая система</a:t>
            </a:r>
          </a:p>
          <a:p>
            <a:pPr>
              <a:spcBef>
                <a:spcPct val="0"/>
              </a:spcBef>
            </a:pPr>
            <a:r>
              <a:rPr lang="ru-RU" altLang="ru-RU" sz="2400" dirty="0"/>
              <a:t>Дыхательная система</a:t>
            </a:r>
          </a:p>
          <a:p>
            <a:pPr>
              <a:spcBef>
                <a:spcPct val="0"/>
              </a:spcBef>
            </a:pPr>
            <a:r>
              <a:rPr lang="ru-RU" altLang="ru-RU" sz="2400" dirty="0"/>
              <a:t>Опорно-двигательная система</a:t>
            </a:r>
          </a:p>
          <a:p>
            <a:pPr>
              <a:spcBef>
                <a:spcPct val="0"/>
              </a:spcBef>
            </a:pPr>
            <a:r>
              <a:rPr lang="ru-RU" altLang="ru-RU" sz="2400" dirty="0"/>
              <a:t>Нервная система</a:t>
            </a:r>
          </a:p>
          <a:p>
            <a:pPr>
              <a:spcBef>
                <a:spcPct val="0"/>
              </a:spcBef>
            </a:pPr>
            <a:r>
              <a:rPr lang="ru-RU" altLang="ru-RU" sz="2400" dirty="0"/>
              <a:t>Пищеварительная система</a:t>
            </a:r>
          </a:p>
          <a:p>
            <a:pPr>
              <a:spcBef>
                <a:spcPct val="0"/>
              </a:spcBef>
            </a:pPr>
            <a:endParaRPr lang="ru-RU" altLang="ru-RU" sz="2400" dirty="0"/>
          </a:p>
        </p:txBody>
      </p:sp>
      <p:pic>
        <p:nvPicPr>
          <p:cNvPr id="6" name="Picture 2" descr="D:\Мои документы\фото\ц.лаб\WP_20160129_006.jpg">
            <a:extLst>
              <a:ext uri="{FF2B5EF4-FFF2-40B4-BE49-F238E27FC236}">
                <a16:creationId xmlns:a16="http://schemas.microsoft.com/office/drawing/2014/main" xmlns="" id="{0A304616-6AEF-4133-92CA-301C2CF10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7" r="4297"/>
          <a:stretch>
            <a:fillRect/>
          </a:stretch>
        </p:blipFill>
        <p:spPr bwMode="auto">
          <a:xfrm>
            <a:off x="6817382" y="1823729"/>
            <a:ext cx="3251775" cy="2055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D:\Мои документы\фото\ц.лаб\WP_20160129_005.jpg">
            <a:extLst>
              <a:ext uri="{FF2B5EF4-FFF2-40B4-BE49-F238E27FC236}">
                <a16:creationId xmlns:a16="http://schemas.microsoft.com/office/drawing/2014/main" xmlns="" id="{85EB30C5-A9C7-4508-AFC9-9A1790A4D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7" r="10974"/>
          <a:stretch>
            <a:fillRect/>
          </a:stretch>
        </p:blipFill>
        <p:spPr bwMode="auto">
          <a:xfrm>
            <a:off x="6818758" y="4012724"/>
            <a:ext cx="3250399" cy="2221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489194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1505</TotalTime>
  <Words>396</Words>
  <Application>Microsoft Office PowerPoint</Application>
  <PresentationFormat>Произвольный</PresentationFormat>
  <Paragraphs>105</Paragraphs>
  <Slides>18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Атомкласс: создание условий для раскрытия научно – технического потенциала учащихся профильных классов</vt:lpstr>
      <vt:lpstr>В школе организовано обучение по следующим направлениям:</vt:lpstr>
      <vt:lpstr>В рамках образовательной программы реализуются</vt:lpstr>
      <vt:lpstr>Для успешной реализации естественнонаучного направления в школе имеются предметные кабинеты, оснащенные современным оборудованием</vt:lpstr>
      <vt:lpstr>Пространство Атомкласса</vt:lpstr>
      <vt:lpstr>  3D школьный учебный класс</vt:lpstr>
      <vt:lpstr>Цифровая лаборатория по физике,  ГИА лаборатория </vt:lpstr>
      <vt:lpstr>Цифровая лаборатория по химии,  ГИА лаборатория</vt:lpstr>
      <vt:lpstr>Цифровая лаборатория по биологии, физиологии</vt:lpstr>
      <vt:lpstr>Робототехника</vt:lpstr>
      <vt:lpstr>Сотрудничество</vt:lpstr>
      <vt:lpstr>Сотрудничество</vt:lpstr>
      <vt:lpstr>Сотрудничество</vt:lpstr>
      <vt:lpstr>Сотрудничество</vt:lpstr>
      <vt:lpstr>Мероприятия Школы Росатома</vt:lpstr>
      <vt:lpstr>Мероприятия</vt:lpstr>
      <vt:lpstr>Достижения</vt:lpstr>
      <vt:lpstr>Результаты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Актуальные вопросы обновления содержания муниципальной методической службы как части единой региональной системы научно-методического сопровождения педагогических работников и управленческих кадров</dc:title>
  <dc:creator>Director_CNPPM</dc:creator>
  <cp:lastModifiedBy>User</cp:lastModifiedBy>
  <cp:revision>115</cp:revision>
  <dcterms:created xsi:type="dcterms:W3CDTF">2025-03-14T12:53:04Z</dcterms:created>
  <dcterms:modified xsi:type="dcterms:W3CDTF">2026-06-02T23:08:23Z</dcterms:modified>
</cp:coreProperties>
</file>